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sldIdLst>
    <p:sldId id="257" r:id="rId2"/>
    <p:sldId id="256" r:id="rId3"/>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BAF507-64FF-4364-890F-601FF5A00F85}" v="7" dt="2026-07-28T11:37:09.367"/>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Stijl, licht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660"/>
  </p:normalViewPr>
  <p:slideViewPr>
    <p:cSldViewPr snapToGrid="0">
      <p:cViewPr varScale="1">
        <p:scale>
          <a:sx n="117" d="100"/>
          <a:sy n="117" d="100"/>
        </p:scale>
        <p:origin x="1080" y="114"/>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notesMaster" Target="notesMasters/notesMaster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lvan Reilman" userId="8c934694-d29f-4b26-a788-37831bf6a2f3" providerId="ADAL" clId="{4BE6523B-FD50-4072-ABF2-AA1704FE9B0F}"/>
    <pc:docChg chg="undo redo custSel modSld">
      <pc:chgData name="Silvan Reilman" userId="8c934694-d29f-4b26-a788-37831bf6a2f3" providerId="ADAL" clId="{4BE6523B-FD50-4072-ABF2-AA1704FE9B0F}" dt="2026-07-28T11:53:17.654" v="23" actId="14100"/>
      <pc:docMkLst>
        <pc:docMk/>
      </pc:docMkLst>
      <pc:sldChg chg="addSp delSp modSp mod">
        <pc:chgData name="Silvan Reilman" userId="8c934694-d29f-4b26-a788-37831bf6a2f3" providerId="ADAL" clId="{4BE6523B-FD50-4072-ABF2-AA1704FE9B0F}" dt="2026-07-28T11:53:17.654" v="23" actId="14100"/>
        <pc:sldMkLst>
          <pc:docMk/>
          <pc:sldMk cId="3379327302" sldId="257"/>
        </pc:sldMkLst>
        <pc:spChg chg="mod">
          <ac:chgData name="Silvan Reilman" userId="8c934694-d29f-4b26-a788-37831bf6a2f3" providerId="ADAL" clId="{4BE6523B-FD50-4072-ABF2-AA1704FE9B0F}" dt="2026-07-28T11:52:55.024" v="16" actId="14100"/>
          <ac:spMkLst>
            <pc:docMk/>
            <pc:sldMk cId="3379327302" sldId="257"/>
            <ac:spMk id="6" creationId="{580BB4E9-83AA-27FB-3ECE-FEDAEEC24F7C}"/>
          </ac:spMkLst>
        </pc:spChg>
        <pc:spChg chg="add del">
          <ac:chgData name="Silvan Reilman" userId="8c934694-d29f-4b26-a788-37831bf6a2f3" providerId="ADAL" clId="{4BE6523B-FD50-4072-ABF2-AA1704FE9B0F}" dt="2026-07-28T11:52:02.147" v="13" actId="478"/>
          <ac:spMkLst>
            <pc:docMk/>
            <pc:sldMk cId="3379327302" sldId="257"/>
            <ac:spMk id="9" creationId="{E03A088E-846B-037E-40EE-BD1E0A526B6C}"/>
          </ac:spMkLst>
        </pc:spChg>
        <pc:spChg chg="mod">
          <ac:chgData name="Silvan Reilman" userId="8c934694-d29f-4b26-a788-37831bf6a2f3" providerId="ADAL" clId="{4BE6523B-FD50-4072-ABF2-AA1704FE9B0F}" dt="2026-07-28T11:31:18.304" v="2"/>
          <ac:spMkLst>
            <pc:docMk/>
            <pc:sldMk cId="3379327302" sldId="257"/>
            <ac:spMk id="10" creationId="{E64B9953-15DA-80D9-4673-60F65B4D5B01}"/>
          </ac:spMkLst>
        </pc:spChg>
        <pc:spChg chg="mod">
          <ac:chgData name="Silvan Reilman" userId="8c934694-d29f-4b26-a788-37831bf6a2f3" providerId="ADAL" clId="{4BE6523B-FD50-4072-ABF2-AA1704FE9B0F}" dt="2026-07-28T11:53:17.654" v="23" actId="14100"/>
          <ac:spMkLst>
            <pc:docMk/>
            <pc:sldMk cId="3379327302" sldId="257"/>
            <ac:spMk id="12" creationId="{FF9DF4A2-FC7E-1639-2CF6-3C23DB9BB639}"/>
          </ac:spMkLst>
        </pc:spChg>
        <pc:spChg chg="mod">
          <ac:chgData name="Silvan Reilman" userId="8c934694-d29f-4b26-a788-37831bf6a2f3" providerId="ADAL" clId="{4BE6523B-FD50-4072-ABF2-AA1704FE9B0F}" dt="2026-07-28T11:53:13.645" v="22" actId="14100"/>
          <ac:spMkLst>
            <pc:docMk/>
            <pc:sldMk cId="3379327302" sldId="257"/>
            <ac:spMk id="19" creationId="{9A4BCB4A-88D2-C04A-2D9E-3A0FC7D81CB4}"/>
          </ac:spMkLst>
        </pc:spChg>
        <pc:spChg chg="mod">
          <ac:chgData name="Silvan Reilman" userId="8c934694-d29f-4b26-a788-37831bf6a2f3" providerId="ADAL" clId="{4BE6523B-FD50-4072-ABF2-AA1704FE9B0F}" dt="2026-07-28T11:33:18.364" v="3"/>
          <ac:spMkLst>
            <pc:docMk/>
            <pc:sldMk cId="3379327302" sldId="257"/>
            <ac:spMk id="26" creationId="{FA33F6CC-243F-48BD-7D2E-00CE9B6D1704}"/>
          </ac:spMkLst>
        </pc:spChg>
        <pc:grpChg chg="add mod">
          <ac:chgData name="Silvan Reilman" userId="8c934694-d29f-4b26-a788-37831bf6a2f3" providerId="ADAL" clId="{4BE6523B-FD50-4072-ABF2-AA1704FE9B0F}" dt="2026-07-28T11:37:09.367" v="5" actId="164"/>
          <ac:grpSpMkLst>
            <pc:docMk/>
            <pc:sldMk cId="3379327302" sldId="257"/>
            <ac:grpSpMk id="9" creationId="{2749D1E9-4136-3254-2B23-57DB7CC36569}"/>
          </ac:grpSpMkLst>
        </pc:grpChg>
        <pc:graphicFrameChg chg="mod">
          <ac:chgData name="Silvan Reilman" userId="8c934694-d29f-4b26-a788-37831bf6a2f3" providerId="ADAL" clId="{4BE6523B-FD50-4072-ABF2-AA1704FE9B0F}" dt="2026-07-28T11:29:23.544" v="1"/>
          <ac:graphicFrameMkLst>
            <pc:docMk/>
            <pc:sldMk cId="3379327302" sldId="257"/>
            <ac:graphicFrameMk id="8" creationId="{51058372-DE60-5F69-677F-10B17B019B5A}"/>
          </ac:graphicFrameMkLst>
        </pc:graphicFrameChg>
        <pc:picChg chg="mod">
          <ac:chgData name="Silvan Reilman" userId="8c934694-d29f-4b26-a788-37831bf6a2f3" providerId="ADAL" clId="{4BE6523B-FD50-4072-ABF2-AA1704FE9B0F}" dt="2026-07-28T11:37:09.367" v="5" actId="164"/>
          <ac:picMkLst>
            <pc:docMk/>
            <pc:sldMk cId="3379327302" sldId="257"/>
            <ac:picMk id="3" creationId="{979D9E06-50D1-D62C-2D52-BE8DDAB6980A}"/>
          </ac:picMkLst>
        </pc:picChg>
        <pc:picChg chg="add mod">
          <ac:chgData name="Silvan Reilman" userId="8c934694-d29f-4b26-a788-37831bf6a2f3" providerId="ADAL" clId="{4BE6523B-FD50-4072-ABF2-AA1704FE9B0F}" dt="2026-07-28T11:52:09.596" v="15" actId="1076"/>
          <ac:picMkLst>
            <pc:docMk/>
            <pc:sldMk cId="3379327302" sldId="257"/>
            <ac:picMk id="4" creationId="{7673098D-67F7-7D86-2774-711DC0974503}"/>
          </ac:picMkLst>
        </pc:picChg>
        <pc:picChg chg="mod">
          <ac:chgData name="Silvan Reilman" userId="8c934694-d29f-4b26-a788-37831bf6a2f3" providerId="ADAL" clId="{4BE6523B-FD50-4072-ABF2-AA1704FE9B0F}" dt="2026-07-28T11:37:09.367" v="5" actId="164"/>
          <ac:picMkLst>
            <pc:docMk/>
            <pc:sldMk cId="3379327302" sldId="257"/>
            <ac:picMk id="5" creationId="{DE71259A-9FBC-EE23-34B8-FA6285FFA89E}"/>
          </ac:picMkLst>
        </pc:picChg>
        <pc:picChg chg="mod">
          <ac:chgData name="Silvan Reilman" userId="8c934694-d29f-4b26-a788-37831bf6a2f3" providerId="ADAL" clId="{4BE6523B-FD50-4072-ABF2-AA1704FE9B0F}" dt="2026-07-28T11:37:09.367" v="5" actId="164"/>
          <ac:picMkLst>
            <pc:docMk/>
            <pc:sldMk cId="3379327302" sldId="257"/>
            <ac:picMk id="30" creationId="{23C7BB21-D266-B1B8-5508-DEAD28B2D5AC}"/>
          </ac:picMkLst>
        </pc:picChg>
        <pc:picChg chg="mod">
          <ac:chgData name="Silvan Reilman" userId="8c934694-d29f-4b26-a788-37831bf6a2f3" providerId="ADAL" clId="{4BE6523B-FD50-4072-ABF2-AA1704FE9B0F}" dt="2026-07-28T11:37:09.367" v="5" actId="164"/>
          <ac:picMkLst>
            <pc:docMk/>
            <pc:sldMk cId="3379327302" sldId="257"/>
            <ac:picMk id="31" creationId="{1A81C6BF-6C0F-E736-ABFE-CB4FE70F179F}"/>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C4F594-1D53-4C5B-83A9-9EF5D62DAA6B}" type="datetimeFigureOut">
              <a:rPr lang="nl-NL" smtClean="0"/>
              <a:t>28-7-2026</a:t>
            </a:fld>
            <a:endParaRPr lang="nl-NL"/>
          </a:p>
        </p:txBody>
      </p:sp>
      <p:sp>
        <p:nvSpPr>
          <p:cNvPr id="4" name="Tijdelijke aanduiding voor dia-afbeelding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C06624-D5A7-4D54-BF1B-580933C495F1}" type="slidenum">
              <a:rPr lang="nl-NL" smtClean="0"/>
              <a:t>‹nr.›</a:t>
            </a:fld>
            <a:endParaRPr lang="nl-NL"/>
          </a:p>
        </p:txBody>
      </p:sp>
    </p:spTree>
    <p:extLst>
      <p:ext uri="{BB962C8B-B14F-4D97-AF65-F5344CB8AC3E}">
        <p14:creationId xmlns:p14="http://schemas.microsoft.com/office/powerpoint/2010/main" val="62768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BBC06624-D5A7-4D54-BF1B-580933C495F1}" type="slidenum">
              <a:rPr lang="nl-NL" smtClean="0"/>
              <a:t>1</a:t>
            </a:fld>
            <a:endParaRPr lang="nl-NL"/>
          </a:p>
        </p:txBody>
      </p:sp>
    </p:spTree>
    <p:extLst>
      <p:ext uri="{BB962C8B-B14F-4D97-AF65-F5344CB8AC3E}">
        <p14:creationId xmlns:p14="http://schemas.microsoft.com/office/powerpoint/2010/main" val="12225674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nl-NL"/>
              <a:t>Klik om stijl te bewerken</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dirty="0"/>
          </a:p>
        </p:txBody>
      </p:sp>
      <p:sp>
        <p:nvSpPr>
          <p:cNvPr id="4" name="Date Placeholder 3"/>
          <p:cNvSpPr>
            <a:spLocks noGrp="1"/>
          </p:cNvSpPr>
          <p:nvPr>
            <p:ph type="dt" sz="half" idx="10"/>
          </p:nvPr>
        </p:nvSpPr>
        <p:spPr/>
        <p:txBody>
          <a:bodyPr/>
          <a:lstStyle/>
          <a:p>
            <a:fld id="{4E9614B0-DDD5-4B7A-9BDE-BD58A6AB5107}" type="datetimeFigureOut">
              <a:rPr lang="nl-NL" smtClean="0"/>
              <a:t>28-7-2026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D388CDDD-D693-426B-8466-CDD90D05FFF5}" type="slidenum">
              <a:rPr lang="nl-NL" smtClean="0"/>
              <a:t>‹nr.›</a:t>
            </a:fld>
            <a:endParaRPr lang="nl-NL"/>
          </a:p>
        </p:txBody>
      </p:sp>
    </p:spTree>
    <p:extLst>
      <p:ext uri="{BB962C8B-B14F-4D97-AF65-F5344CB8AC3E}">
        <p14:creationId xmlns:p14="http://schemas.microsoft.com/office/powerpoint/2010/main" val="2013508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4E9614B0-DDD5-4B7A-9BDE-BD58A6AB5107}" type="datetimeFigureOut">
              <a:rPr lang="nl-NL" smtClean="0"/>
              <a:t>28-7-2026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D388CDDD-D693-426B-8466-CDD90D05FFF5}" type="slidenum">
              <a:rPr lang="nl-NL" smtClean="0"/>
              <a:t>‹nr.›</a:t>
            </a:fld>
            <a:endParaRPr lang="nl-NL"/>
          </a:p>
        </p:txBody>
      </p:sp>
    </p:spTree>
    <p:extLst>
      <p:ext uri="{BB962C8B-B14F-4D97-AF65-F5344CB8AC3E}">
        <p14:creationId xmlns:p14="http://schemas.microsoft.com/office/powerpoint/2010/main" val="16888562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nl-NL"/>
              <a:t>Klik om stijl te bewerken</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4E9614B0-DDD5-4B7A-9BDE-BD58A6AB5107}" type="datetimeFigureOut">
              <a:rPr lang="nl-NL" smtClean="0"/>
              <a:t>28-7-2026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D388CDDD-D693-426B-8466-CDD90D05FFF5}" type="slidenum">
              <a:rPr lang="nl-NL" smtClean="0"/>
              <a:t>‹nr.›</a:t>
            </a:fld>
            <a:endParaRPr lang="nl-NL"/>
          </a:p>
        </p:txBody>
      </p:sp>
    </p:spTree>
    <p:extLst>
      <p:ext uri="{BB962C8B-B14F-4D97-AF65-F5344CB8AC3E}">
        <p14:creationId xmlns:p14="http://schemas.microsoft.com/office/powerpoint/2010/main" val="2515394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4E9614B0-DDD5-4B7A-9BDE-BD58A6AB5107}" type="datetimeFigureOut">
              <a:rPr lang="nl-NL" smtClean="0"/>
              <a:t>28-7-2026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D388CDDD-D693-426B-8466-CDD90D05FFF5}" type="slidenum">
              <a:rPr lang="nl-NL" smtClean="0"/>
              <a:t>‹nr.›</a:t>
            </a:fld>
            <a:endParaRPr lang="nl-NL"/>
          </a:p>
        </p:txBody>
      </p:sp>
    </p:spTree>
    <p:extLst>
      <p:ext uri="{BB962C8B-B14F-4D97-AF65-F5344CB8AC3E}">
        <p14:creationId xmlns:p14="http://schemas.microsoft.com/office/powerpoint/2010/main" val="2022358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nl-NL"/>
              <a:t>Klik om stijl te bewerken</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4E9614B0-DDD5-4B7A-9BDE-BD58A6AB5107}" type="datetimeFigureOut">
              <a:rPr lang="nl-NL" smtClean="0"/>
              <a:t>28-7-2026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D388CDDD-D693-426B-8466-CDD90D05FFF5}" type="slidenum">
              <a:rPr lang="nl-NL" smtClean="0"/>
              <a:t>‹nr.›</a:t>
            </a:fld>
            <a:endParaRPr lang="nl-NL"/>
          </a:p>
        </p:txBody>
      </p:sp>
    </p:spTree>
    <p:extLst>
      <p:ext uri="{BB962C8B-B14F-4D97-AF65-F5344CB8AC3E}">
        <p14:creationId xmlns:p14="http://schemas.microsoft.com/office/powerpoint/2010/main" val="2812034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4E9614B0-DDD5-4B7A-9BDE-BD58A6AB5107}" type="datetimeFigureOut">
              <a:rPr lang="nl-NL" smtClean="0"/>
              <a:t>28-7-2026</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D388CDDD-D693-426B-8466-CDD90D05FFF5}" type="slidenum">
              <a:rPr lang="nl-NL" smtClean="0"/>
              <a:t>‹nr.›</a:t>
            </a:fld>
            <a:endParaRPr lang="nl-NL"/>
          </a:p>
        </p:txBody>
      </p:sp>
    </p:spTree>
    <p:extLst>
      <p:ext uri="{BB962C8B-B14F-4D97-AF65-F5344CB8AC3E}">
        <p14:creationId xmlns:p14="http://schemas.microsoft.com/office/powerpoint/2010/main" val="18797121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nl-NL"/>
              <a:t>Klik om stijl te bewerken</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682329" y="2505075"/>
            <a:ext cx="4190702"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p:cNvSpPr>
            <a:spLocks noGrp="1"/>
          </p:cNvSpPr>
          <p:nvPr>
            <p:ph sz="quarter" idx="4"/>
          </p:nvPr>
        </p:nvSpPr>
        <p:spPr>
          <a:xfrm>
            <a:off x="5014913" y="2505075"/>
            <a:ext cx="4211340"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4E9614B0-DDD5-4B7A-9BDE-BD58A6AB5107}" type="datetimeFigureOut">
              <a:rPr lang="nl-NL" smtClean="0"/>
              <a:t>28-7-2026</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D388CDDD-D693-426B-8466-CDD90D05FFF5}" type="slidenum">
              <a:rPr lang="nl-NL" smtClean="0"/>
              <a:t>‹nr.›</a:t>
            </a:fld>
            <a:endParaRPr lang="nl-NL"/>
          </a:p>
        </p:txBody>
      </p:sp>
    </p:spTree>
    <p:extLst>
      <p:ext uri="{BB962C8B-B14F-4D97-AF65-F5344CB8AC3E}">
        <p14:creationId xmlns:p14="http://schemas.microsoft.com/office/powerpoint/2010/main" val="26503140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4E9614B0-DDD5-4B7A-9BDE-BD58A6AB5107}" type="datetimeFigureOut">
              <a:rPr lang="nl-NL" smtClean="0"/>
              <a:t>28-7-2026</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D388CDDD-D693-426B-8466-CDD90D05FFF5}" type="slidenum">
              <a:rPr lang="nl-NL" smtClean="0"/>
              <a:t>‹nr.›</a:t>
            </a:fld>
            <a:endParaRPr lang="nl-NL"/>
          </a:p>
        </p:txBody>
      </p:sp>
    </p:spTree>
    <p:extLst>
      <p:ext uri="{BB962C8B-B14F-4D97-AF65-F5344CB8AC3E}">
        <p14:creationId xmlns:p14="http://schemas.microsoft.com/office/powerpoint/2010/main" val="336819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9614B0-DDD5-4B7A-9BDE-BD58A6AB5107}" type="datetimeFigureOut">
              <a:rPr lang="nl-NL" smtClean="0"/>
              <a:t>28-7-2026</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D388CDDD-D693-426B-8466-CDD90D05FFF5}" type="slidenum">
              <a:rPr lang="nl-NL" smtClean="0"/>
              <a:t>‹nr.›</a:t>
            </a:fld>
            <a:endParaRPr lang="nl-NL"/>
          </a:p>
        </p:txBody>
      </p:sp>
    </p:spTree>
    <p:extLst>
      <p:ext uri="{BB962C8B-B14F-4D97-AF65-F5344CB8AC3E}">
        <p14:creationId xmlns:p14="http://schemas.microsoft.com/office/powerpoint/2010/main" val="37561881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nl-NL"/>
              <a:t>Klik om stijl te bewerken</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4E9614B0-DDD5-4B7A-9BDE-BD58A6AB5107}" type="datetimeFigureOut">
              <a:rPr lang="nl-NL" smtClean="0"/>
              <a:t>28-7-2026</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D388CDDD-D693-426B-8466-CDD90D05FFF5}" type="slidenum">
              <a:rPr lang="nl-NL" smtClean="0"/>
              <a:t>‹nr.›</a:t>
            </a:fld>
            <a:endParaRPr lang="nl-NL"/>
          </a:p>
        </p:txBody>
      </p:sp>
    </p:spTree>
    <p:extLst>
      <p:ext uri="{BB962C8B-B14F-4D97-AF65-F5344CB8AC3E}">
        <p14:creationId xmlns:p14="http://schemas.microsoft.com/office/powerpoint/2010/main" val="111574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nl-NL"/>
              <a:t>Klik om stijl te bewerken</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4E9614B0-DDD5-4B7A-9BDE-BD58A6AB5107}" type="datetimeFigureOut">
              <a:rPr lang="nl-NL" smtClean="0"/>
              <a:t>28-7-2026</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D388CDDD-D693-426B-8466-CDD90D05FFF5}" type="slidenum">
              <a:rPr lang="nl-NL" smtClean="0"/>
              <a:t>‹nr.›</a:t>
            </a:fld>
            <a:endParaRPr lang="nl-NL"/>
          </a:p>
        </p:txBody>
      </p:sp>
    </p:spTree>
    <p:extLst>
      <p:ext uri="{BB962C8B-B14F-4D97-AF65-F5344CB8AC3E}">
        <p14:creationId xmlns:p14="http://schemas.microsoft.com/office/powerpoint/2010/main" val="15820207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nl-NL"/>
              <a:t>Klik om stijl te bewerken</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E9614B0-DDD5-4B7A-9BDE-BD58A6AB5107}" type="datetimeFigureOut">
              <a:rPr lang="nl-NL" smtClean="0"/>
              <a:t>28-7-2026</a:t>
            </a:fld>
            <a:endParaRPr lang="nl-NL"/>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NL"/>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388CDDD-D693-426B-8466-CDD90D05FFF5}" type="slidenum">
              <a:rPr lang="nl-NL" smtClean="0"/>
              <a:t>‹nr.›</a:t>
            </a:fld>
            <a:endParaRPr lang="nl-NL"/>
          </a:p>
        </p:txBody>
      </p:sp>
    </p:spTree>
    <p:extLst>
      <p:ext uri="{BB962C8B-B14F-4D97-AF65-F5344CB8AC3E}">
        <p14:creationId xmlns:p14="http://schemas.microsoft.com/office/powerpoint/2010/main" val="21971404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8.jpg"/><Relationship Id="rId5" Type="http://schemas.openxmlformats.org/officeDocument/2006/relationships/image" Target="../media/image2.jpg"/><Relationship Id="rId10" Type="http://schemas.openxmlformats.org/officeDocument/2006/relationships/image" Target="../media/image7.png"/><Relationship Id="rId4" Type="http://schemas.microsoft.com/office/2007/relationships/hdphoto" Target="../media/hdphoto1.wdp"/><Relationship Id="rId9" Type="http://schemas.openxmlformats.org/officeDocument/2006/relationships/image" Target="../media/image6.svg"/></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hthoekige driehoek 18">
            <a:extLst>
              <a:ext uri="{FF2B5EF4-FFF2-40B4-BE49-F238E27FC236}">
                <a16:creationId xmlns:a16="http://schemas.microsoft.com/office/drawing/2014/main" id="{9A4BCB4A-88D2-C04A-2D9E-3A0FC7D81CB4}"/>
              </a:ext>
            </a:extLst>
          </p:cNvPr>
          <p:cNvSpPr/>
          <p:nvPr/>
        </p:nvSpPr>
        <p:spPr>
          <a:xfrm flipV="1">
            <a:off x="0" y="-1"/>
            <a:ext cx="4395264" cy="1793454"/>
          </a:xfrm>
          <a:prstGeom prst="rtTriangle">
            <a:avLst/>
          </a:prstGeom>
          <a:solidFill>
            <a:schemeClr val="accent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24" name="Afbeelding 23">
            <a:extLst>
              <a:ext uri="{FF2B5EF4-FFF2-40B4-BE49-F238E27FC236}">
                <a16:creationId xmlns:a16="http://schemas.microsoft.com/office/drawing/2014/main" id="{816C12E9-750E-F009-4FA8-941391185556}"/>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11854" t="182" r="40148" b="-182"/>
          <a:stretch>
            <a:fillRect/>
          </a:stretch>
        </p:blipFill>
        <p:spPr>
          <a:xfrm>
            <a:off x="4968526" y="12493"/>
            <a:ext cx="4937473" cy="6858000"/>
          </a:xfrm>
          <a:prstGeom prst="rect">
            <a:avLst/>
          </a:prstGeom>
        </p:spPr>
      </p:pic>
      <p:sp>
        <p:nvSpPr>
          <p:cNvPr id="6" name="Vrije vorm: vorm 5">
            <a:extLst>
              <a:ext uri="{FF2B5EF4-FFF2-40B4-BE49-F238E27FC236}">
                <a16:creationId xmlns:a16="http://schemas.microsoft.com/office/drawing/2014/main" id="{580BB4E9-83AA-27FB-3ECE-FEDAEEC24F7C}"/>
              </a:ext>
            </a:extLst>
          </p:cNvPr>
          <p:cNvSpPr/>
          <p:nvPr/>
        </p:nvSpPr>
        <p:spPr>
          <a:xfrm>
            <a:off x="4968528" y="3574416"/>
            <a:ext cx="4937472" cy="3271091"/>
          </a:xfrm>
          <a:custGeom>
            <a:avLst/>
            <a:gdLst>
              <a:gd name="connsiteX0" fmla="*/ 0 w 4974772"/>
              <a:gd name="connsiteY0" fmla="*/ 0 h 3777343"/>
              <a:gd name="connsiteX1" fmla="*/ 0 w 4974772"/>
              <a:gd name="connsiteY1" fmla="*/ 3777343 h 3777343"/>
              <a:gd name="connsiteX2" fmla="*/ 4974772 w 4974772"/>
              <a:gd name="connsiteY2" fmla="*/ 3777343 h 3777343"/>
              <a:gd name="connsiteX3" fmla="*/ 4974772 w 4974772"/>
              <a:gd name="connsiteY3" fmla="*/ 1850572 h 3777343"/>
              <a:gd name="connsiteX4" fmla="*/ 0 w 4974772"/>
              <a:gd name="connsiteY4" fmla="*/ 0 h 3777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74772" h="3777343">
                <a:moveTo>
                  <a:pt x="0" y="0"/>
                </a:moveTo>
                <a:lnTo>
                  <a:pt x="0" y="3777343"/>
                </a:lnTo>
                <a:lnTo>
                  <a:pt x="4974772" y="3777343"/>
                </a:lnTo>
                <a:lnTo>
                  <a:pt x="4974772" y="1850572"/>
                </a:lnTo>
                <a:lnTo>
                  <a:pt x="0" y="0"/>
                </a:lnTo>
                <a:close/>
              </a:path>
            </a:pathLst>
          </a:custGeom>
          <a:solidFill>
            <a:schemeClr val="accent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2295" dirty="0"/>
          </a:p>
        </p:txBody>
      </p:sp>
      <p:sp>
        <p:nvSpPr>
          <p:cNvPr id="17" name="Rechthoek 16">
            <a:extLst>
              <a:ext uri="{FF2B5EF4-FFF2-40B4-BE49-F238E27FC236}">
                <a16:creationId xmlns:a16="http://schemas.microsoft.com/office/drawing/2014/main" id="{D434209F-E7D5-0AAC-4174-8E6FF2D800F9}"/>
              </a:ext>
            </a:extLst>
          </p:cNvPr>
          <p:cNvSpPr/>
          <p:nvPr/>
        </p:nvSpPr>
        <p:spPr>
          <a:xfrm>
            <a:off x="8119207" y="4261607"/>
            <a:ext cx="1645059" cy="25839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Rechthoekige driehoek 11">
            <a:extLst>
              <a:ext uri="{FF2B5EF4-FFF2-40B4-BE49-F238E27FC236}">
                <a16:creationId xmlns:a16="http://schemas.microsoft.com/office/drawing/2014/main" id="{FF9DF4A2-FC7E-1639-2CF6-3C23DB9BB639}"/>
              </a:ext>
            </a:extLst>
          </p:cNvPr>
          <p:cNvSpPr/>
          <p:nvPr/>
        </p:nvSpPr>
        <p:spPr>
          <a:xfrm rot="10800000">
            <a:off x="5576216" y="12492"/>
            <a:ext cx="4329784" cy="1607781"/>
          </a:xfrm>
          <a:prstGeom prst="rtTriangle">
            <a:avLst/>
          </a:prstGeom>
          <a:solidFill>
            <a:schemeClr val="accent4">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2295"/>
          </a:p>
        </p:txBody>
      </p:sp>
      <p:sp>
        <p:nvSpPr>
          <p:cNvPr id="13" name="Tekstvak 12">
            <a:extLst>
              <a:ext uri="{FF2B5EF4-FFF2-40B4-BE49-F238E27FC236}">
                <a16:creationId xmlns:a16="http://schemas.microsoft.com/office/drawing/2014/main" id="{7BAC95D7-8B4A-65F0-359E-92183D2CF594}"/>
              </a:ext>
            </a:extLst>
          </p:cNvPr>
          <p:cNvSpPr txBox="1"/>
          <p:nvPr/>
        </p:nvSpPr>
        <p:spPr>
          <a:xfrm>
            <a:off x="4953000" y="4360782"/>
            <a:ext cx="4937472" cy="917752"/>
          </a:xfrm>
          <a:prstGeom prst="rect">
            <a:avLst/>
          </a:prstGeom>
          <a:noFill/>
        </p:spPr>
        <p:txBody>
          <a:bodyPr wrap="square" rtlCol="0">
            <a:spAutoFit/>
          </a:bodyPr>
          <a:lstStyle/>
          <a:p>
            <a:pPr>
              <a:lnSpc>
                <a:spcPct val="150000"/>
              </a:lnSpc>
            </a:pPr>
            <a:r>
              <a:rPr lang="nl-NL" sz="4080" b="1" dirty="0">
                <a:solidFill>
                  <a:schemeClr val="bg1"/>
                </a:solidFill>
                <a:latin typeface="Arial" panose="020B0604020202020204" pitchFamily="34" charset="0"/>
                <a:cs typeface="Arial" panose="020B0604020202020204" pitchFamily="34" charset="0"/>
              </a:rPr>
              <a:t>In Balans</a:t>
            </a:r>
          </a:p>
        </p:txBody>
      </p:sp>
      <p:sp>
        <p:nvSpPr>
          <p:cNvPr id="14" name="Tekstvak 13">
            <a:extLst>
              <a:ext uri="{FF2B5EF4-FFF2-40B4-BE49-F238E27FC236}">
                <a16:creationId xmlns:a16="http://schemas.microsoft.com/office/drawing/2014/main" id="{23A4EE86-3193-64FB-2B38-0B79EC5772DA}"/>
              </a:ext>
            </a:extLst>
          </p:cNvPr>
          <p:cNvSpPr txBox="1"/>
          <p:nvPr/>
        </p:nvSpPr>
        <p:spPr>
          <a:xfrm>
            <a:off x="7412502" y="180521"/>
            <a:ext cx="2493497" cy="523220"/>
          </a:xfrm>
          <a:prstGeom prst="rect">
            <a:avLst/>
          </a:prstGeom>
          <a:noFill/>
        </p:spPr>
        <p:txBody>
          <a:bodyPr wrap="square" rtlCol="0">
            <a:spAutoFit/>
          </a:bodyPr>
          <a:lstStyle/>
          <a:p>
            <a:pPr algn="r"/>
            <a:r>
              <a:rPr lang="nl-NL" sz="2800" b="1" dirty="0">
                <a:solidFill>
                  <a:schemeClr val="bg1"/>
                </a:solidFill>
                <a:latin typeface="Arial" panose="020B0604020202020204" pitchFamily="34" charset="0"/>
                <a:cs typeface="Arial" panose="020B0604020202020204" pitchFamily="34" charset="0"/>
              </a:rPr>
              <a:t>Warfumburen</a:t>
            </a:r>
          </a:p>
        </p:txBody>
      </p:sp>
      <p:sp>
        <p:nvSpPr>
          <p:cNvPr id="26" name="Tekstvak 25">
            <a:extLst>
              <a:ext uri="{FF2B5EF4-FFF2-40B4-BE49-F238E27FC236}">
                <a16:creationId xmlns:a16="http://schemas.microsoft.com/office/drawing/2014/main" id="{FA33F6CC-243F-48BD-7D2E-00CE9B6D1704}"/>
              </a:ext>
            </a:extLst>
          </p:cNvPr>
          <p:cNvSpPr txBox="1"/>
          <p:nvPr/>
        </p:nvSpPr>
        <p:spPr>
          <a:xfrm>
            <a:off x="8119207" y="4385768"/>
            <a:ext cx="1645059" cy="1538883"/>
          </a:xfrm>
          <a:prstGeom prst="rect">
            <a:avLst/>
          </a:prstGeom>
          <a:noFill/>
        </p:spPr>
        <p:txBody>
          <a:bodyPr wrap="square">
            <a:spAutoFit/>
          </a:bodyPr>
          <a:lstStyle/>
          <a:p>
            <a:r>
              <a:rPr lang="nl-NL" sz="1400" b="1" dirty="0">
                <a:solidFill>
                  <a:schemeClr val="tx2"/>
                </a:solidFill>
                <a:latin typeface="Arial" panose="020B0604020202020204" pitchFamily="34" charset="0"/>
                <a:cs typeface="Arial" panose="020B0604020202020204" pitchFamily="34" charset="0"/>
              </a:rPr>
              <a:t>Start programma</a:t>
            </a:r>
          </a:p>
          <a:p>
            <a:endParaRPr lang="nl-NL" sz="1000" dirty="0">
              <a:latin typeface="Arial" panose="020B0604020202020204" pitchFamily="34" charset="0"/>
              <a:cs typeface="Arial" panose="020B0604020202020204" pitchFamily="34" charset="0"/>
            </a:endParaRPr>
          </a:p>
          <a:p>
            <a:r>
              <a:rPr lang="nl-NL" sz="1000" b="1" dirty="0">
                <a:latin typeface="Arial" panose="020B0604020202020204" pitchFamily="34" charset="0"/>
                <a:cs typeface="Arial" panose="020B0604020202020204" pitchFamily="34" charset="0"/>
              </a:rPr>
              <a:t>Donderdag 3 september 2026 </a:t>
            </a:r>
          </a:p>
          <a:p>
            <a:r>
              <a:rPr lang="nl-NL" sz="1000" dirty="0">
                <a:latin typeface="Arial" panose="020B0604020202020204" pitchFamily="34" charset="0"/>
                <a:cs typeface="Arial" panose="020B0604020202020204" pitchFamily="34" charset="0"/>
              </a:rPr>
              <a:t>Van 09:30 tot 11:30</a:t>
            </a:r>
          </a:p>
          <a:p>
            <a:br>
              <a:rPr lang="nl-NL" sz="1000" dirty="0">
                <a:latin typeface="Arial" panose="020B0604020202020204" pitchFamily="34" charset="0"/>
                <a:cs typeface="Arial" panose="020B0604020202020204" pitchFamily="34" charset="0"/>
              </a:rPr>
            </a:br>
            <a:r>
              <a:rPr lang="nl-NL" sz="1000" dirty="0">
                <a:latin typeface="Arial" panose="020B0604020202020204" pitchFamily="34" charset="0"/>
                <a:cs typeface="Arial" panose="020B0604020202020204" pitchFamily="34" charset="0"/>
              </a:rPr>
              <a:t>Warfumburen</a:t>
            </a:r>
            <a:endParaRPr lang="nl-NL" sz="1000" b="1" dirty="0">
              <a:latin typeface="Arial" panose="020B0604020202020204" pitchFamily="34" charset="0"/>
              <a:cs typeface="Arial" panose="020B0604020202020204" pitchFamily="34" charset="0"/>
            </a:endParaRPr>
          </a:p>
          <a:p>
            <a:r>
              <a:rPr lang="fi-FI" sz="1000" dirty="0">
                <a:latin typeface="Arial" panose="020B0604020202020204" pitchFamily="34" charset="0"/>
                <a:cs typeface="Arial" panose="020B0604020202020204" pitchFamily="34" charset="0"/>
              </a:rPr>
              <a:t>Bekemalaan 51, </a:t>
            </a:r>
          </a:p>
          <a:p>
            <a:r>
              <a:rPr lang="fi-FI" sz="1000" dirty="0">
                <a:latin typeface="Arial" panose="020B0604020202020204" pitchFamily="34" charset="0"/>
                <a:cs typeface="Arial" panose="020B0604020202020204" pitchFamily="34" charset="0"/>
              </a:rPr>
              <a:t>9989 CM Warffum</a:t>
            </a:r>
            <a:endParaRPr lang="nl-NL" sz="1000" dirty="0">
              <a:latin typeface="Arial" panose="020B0604020202020204" pitchFamily="34" charset="0"/>
              <a:cs typeface="Arial" panose="020B0604020202020204" pitchFamily="34" charset="0"/>
            </a:endParaRPr>
          </a:p>
        </p:txBody>
      </p:sp>
      <p:pic>
        <p:nvPicPr>
          <p:cNvPr id="30" name="Afbeelding 29" descr="Afbeelding met tekst, Lettertype, Graphics, logo&#10;&#10;Door AI gegenereerde inhoud is mogelijk onjuist.">
            <a:extLst>
              <a:ext uri="{FF2B5EF4-FFF2-40B4-BE49-F238E27FC236}">
                <a16:creationId xmlns:a16="http://schemas.microsoft.com/office/drawing/2014/main" id="{23C7BB21-D266-B1B8-5508-DEAD28B2D5A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71014" y="6187633"/>
            <a:ext cx="868467" cy="456635"/>
          </a:xfrm>
          <a:prstGeom prst="rect">
            <a:avLst/>
          </a:prstGeom>
        </p:spPr>
      </p:pic>
      <p:pic>
        <p:nvPicPr>
          <p:cNvPr id="31" name="Afbeelding 30" descr="Afbeelding met grafische vormgeving, Graphics, tekenfilm, kunst&#10;&#10;Door AI gegenereerde inhoud is mogelijk onjuist.">
            <a:extLst>
              <a:ext uri="{FF2B5EF4-FFF2-40B4-BE49-F238E27FC236}">
                <a16:creationId xmlns:a16="http://schemas.microsoft.com/office/drawing/2014/main" id="{1A81C6BF-6C0F-E736-ABFE-CB4FE70F17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4219" y="6224751"/>
            <a:ext cx="838561" cy="382400"/>
          </a:xfrm>
          <a:prstGeom prst="rect">
            <a:avLst/>
          </a:prstGeom>
        </p:spPr>
      </p:pic>
      <p:cxnSp>
        <p:nvCxnSpPr>
          <p:cNvPr id="34" name="Rechte verbindingslijn 33">
            <a:extLst>
              <a:ext uri="{FF2B5EF4-FFF2-40B4-BE49-F238E27FC236}">
                <a16:creationId xmlns:a16="http://schemas.microsoft.com/office/drawing/2014/main" id="{D610E240-3C52-7B3E-56BF-22AB0C8BC85B}"/>
              </a:ext>
            </a:extLst>
          </p:cNvPr>
          <p:cNvCxnSpPr/>
          <p:nvPr/>
        </p:nvCxnSpPr>
        <p:spPr>
          <a:xfrm>
            <a:off x="462799" y="6069874"/>
            <a:ext cx="4079032" cy="0"/>
          </a:xfrm>
          <a:prstGeom prst="line">
            <a:avLst/>
          </a:prstGeom>
        </p:spPr>
        <p:style>
          <a:lnRef idx="1">
            <a:schemeClr val="accent6"/>
          </a:lnRef>
          <a:fillRef idx="0">
            <a:schemeClr val="accent6"/>
          </a:fillRef>
          <a:effectRef idx="0">
            <a:schemeClr val="accent6"/>
          </a:effectRef>
          <a:fontRef idx="minor">
            <a:schemeClr val="tx1"/>
          </a:fontRef>
        </p:style>
      </p:cxnSp>
      <p:graphicFrame>
        <p:nvGraphicFramePr>
          <p:cNvPr id="8" name="Tabel 7">
            <a:extLst>
              <a:ext uri="{FF2B5EF4-FFF2-40B4-BE49-F238E27FC236}">
                <a16:creationId xmlns:a16="http://schemas.microsoft.com/office/drawing/2014/main" id="{51058372-DE60-5F69-677F-10B17B019B5A}"/>
              </a:ext>
            </a:extLst>
          </p:cNvPr>
          <p:cNvGraphicFramePr>
            <a:graphicFrameLocks noGrp="1"/>
          </p:cNvGraphicFramePr>
          <p:nvPr>
            <p:extLst>
              <p:ext uri="{D42A27DB-BD31-4B8C-83A1-F6EECF244321}">
                <p14:modId xmlns:p14="http://schemas.microsoft.com/office/powerpoint/2010/main" val="43798361"/>
              </p:ext>
            </p:extLst>
          </p:nvPr>
        </p:nvGraphicFramePr>
        <p:xfrm>
          <a:off x="474219" y="332852"/>
          <a:ext cx="4067611" cy="5302389"/>
        </p:xfrm>
        <a:graphic>
          <a:graphicData uri="http://schemas.openxmlformats.org/drawingml/2006/table">
            <a:tbl>
              <a:tblPr firstRow="1" firstCol="1" bandRow="1">
                <a:tableStyleId>{3B4B98B0-60AC-42C2-AFA5-B58CD77FA1E5}</a:tableStyleId>
              </a:tblPr>
              <a:tblGrid>
                <a:gridCol w="1453396">
                  <a:extLst>
                    <a:ext uri="{9D8B030D-6E8A-4147-A177-3AD203B41FA5}">
                      <a16:colId xmlns:a16="http://schemas.microsoft.com/office/drawing/2014/main" val="2045918740"/>
                    </a:ext>
                  </a:extLst>
                </a:gridCol>
                <a:gridCol w="1791414">
                  <a:extLst>
                    <a:ext uri="{9D8B030D-6E8A-4147-A177-3AD203B41FA5}">
                      <a16:colId xmlns:a16="http://schemas.microsoft.com/office/drawing/2014/main" val="2444733049"/>
                    </a:ext>
                  </a:extLst>
                </a:gridCol>
                <a:gridCol w="822801">
                  <a:extLst>
                    <a:ext uri="{9D8B030D-6E8A-4147-A177-3AD203B41FA5}">
                      <a16:colId xmlns:a16="http://schemas.microsoft.com/office/drawing/2014/main" val="2032949183"/>
                    </a:ext>
                  </a:extLst>
                </a:gridCol>
              </a:tblGrid>
              <a:tr h="350525">
                <a:tc gridSpan="3">
                  <a:txBody>
                    <a:bodyPr/>
                    <a:lstStyle/>
                    <a:p>
                      <a:pPr algn="l">
                        <a:lnSpc>
                          <a:spcPct val="107000"/>
                        </a:lnSpc>
                        <a:spcAft>
                          <a:spcPts val="800"/>
                        </a:spcAft>
                        <a:buNone/>
                      </a:pPr>
                      <a:r>
                        <a:rPr lang="nl-NL" sz="1400" dirty="0">
                          <a:effectLst/>
                        </a:rPr>
                        <a:t>Cursusdata In Balans Warfumburen</a:t>
                      </a:r>
                      <a:endParaRPr lang="nl-NL" sz="1400" dirty="0">
                        <a:effectLst/>
                        <a:latin typeface="Calibri" panose="020F0502020204030204" pitchFamily="34" charset="0"/>
                        <a:cs typeface="Times New Roman" panose="02020603050405020304" pitchFamily="18" charset="0"/>
                      </a:endParaRPr>
                    </a:p>
                  </a:txBody>
                  <a:tcPr marL="43245" marR="43245" marT="0" marB="0" anchor="ctr">
                    <a:solidFill>
                      <a:schemeClr val="bg1"/>
                    </a:solidFill>
                  </a:tcPr>
                </a:tc>
                <a:tc hMerge="1">
                  <a:txBody>
                    <a:bodyPr/>
                    <a:lstStyle/>
                    <a:p>
                      <a:endParaRPr/>
                    </a:p>
                  </a:txBody>
                  <a:tcPr marL="43245" marR="43245" marT="0" marB="0" anchor="b"/>
                </a:tc>
                <a:tc hMerge="1">
                  <a:txBody>
                    <a:bodyPr/>
                    <a:lstStyle/>
                    <a:p>
                      <a:pPr>
                        <a:lnSpc>
                          <a:spcPct val="107000"/>
                        </a:lnSpc>
                        <a:spcAft>
                          <a:spcPts val="800"/>
                        </a:spcAft>
                        <a:buNone/>
                      </a:pPr>
                      <a:endParaRPr lang="nl-NL"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3245" marR="43245" marT="0" marB="0" anchor="b"/>
                </a:tc>
                <a:extLst>
                  <a:ext uri="{0D108BD9-81ED-4DB2-BD59-A6C34878D82A}">
                    <a16:rowId xmlns:a16="http://schemas.microsoft.com/office/drawing/2014/main" val="1809985670"/>
                  </a:ext>
                </a:extLst>
              </a:tr>
              <a:tr h="204341">
                <a:tc>
                  <a:txBody>
                    <a:bodyPr/>
                    <a:lstStyle/>
                    <a:p>
                      <a:pPr algn="l" fontAlgn="b">
                        <a:buNone/>
                      </a:pPr>
                      <a:r>
                        <a:rPr lang="nl-NL" sz="800" b="1" i="0" u="none" strike="noStrike">
                          <a:solidFill>
                            <a:srgbClr val="12501A"/>
                          </a:solidFill>
                          <a:effectLst/>
                          <a:latin typeface="Verdana" panose="020B0604030504040204" pitchFamily="34" charset="0"/>
                        </a:rPr>
                        <a:t>Onderdeel</a:t>
                      </a:r>
                    </a:p>
                  </a:txBody>
                  <a:tcPr marL="7620" marR="7620" marT="7620" marB="0" anchor="b"/>
                </a:tc>
                <a:tc>
                  <a:txBody>
                    <a:bodyPr/>
                    <a:lstStyle/>
                    <a:p>
                      <a:pPr algn="l" fontAlgn="b">
                        <a:buNone/>
                      </a:pPr>
                      <a:r>
                        <a:rPr lang="nl-NL" sz="800" b="1" i="0" u="none" strike="noStrike" dirty="0">
                          <a:solidFill>
                            <a:srgbClr val="12501A"/>
                          </a:solidFill>
                          <a:effectLst/>
                          <a:latin typeface="Verdana" panose="020B0604030504040204" pitchFamily="34" charset="0"/>
                        </a:rPr>
                        <a:t>Datum</a:t>
                      </a:r>
                    </a:p>
                  </a:txBody>
                  <a:tcPr marL="7620" marR="7620" marT="7620" marB="0" anchor="b"/>
                </a:tc>
                <a:tc>
                  <a:txBody>
                    <a:bodyPr/>
                    <a:lstStyle/>
                    <a:p>
                      <a:pPr algn="l" fontAlgn="b">
                        <a:buNone/>
                      </a:pPr>
                      <a:r>
                        <a:rPr lang="nl-NL" sz="800" b="1" i="0" u="none" strike="noStrike" dirty="0">
                          <a:solidFill>
                            <a:srgbClr val="12501A"/>
                          </a:solidFill>
                          <a:effectLst/>
                          <a:latin typeface="Verdana" panose="020B0604030504040204" pitchFamily="34" charset="0"/>
                        </a:rPr>
                        <a:t>Tijden</a:t>
                      </a:r>
                    </a:p>
                  </a:txBody>
                  <a:tcPr marL="7620" marR="7620" marT="7620" marB="0" anchor="b"/>
                </a:tc>
                <a:extLst>
                  <a:ext uri="{0D108BD9-81ED-4DB2-BD59-A6C34878D82A}">
                    <a16:rowId xmlns:a16="http://schemas.microsoft.com/office/drawing/2014/main" val="393678419"/>
                  </a:ext>
                </a:extLst>
              </a:tr>
              <a:tr h="204341">
                <a:tc>
                  <a:txBody>
                    <a:bodyPr/>
                    <a:lstStyle/>
                    <a:p>
                      <a:pPr algn="l" fontAlgn="b">
                        <a:buNone/>
                      </a:pPr>
                      <a:r>
                        <a:rPr lang="nl-NL" sz="800" b="0" i="0" u="none" strike="noStrike" dirty="0">
                          <a:solidFill>
                            <a:srgbClr val="12501A"/>
                          </a:solidFill>
                          <a:effectLst/>
                          <a:latin typeface="Verdana" panose="020B0604030504040204" pitchFamily="34" charset="0"/>
                        </a:rPr>
                        <a:t>Informatiebijeenkomst</a:t>
                      </a:r>
                    </a:p>
                  </a:txBody>
                  <a:tcPr marL="7620" marR="7620" marT="7620" marB="0" anchor="b"/>
                </a:tc>
                <a:tc>
                  <a:txBody>
                    <a:bodyPr/>
                    <a:lstStyle/>
                    <a:p>
                      <a:pPr algn="l" fontAlgn="b">
                        <a:buNone/>
                      </a:pPr>
                      <a:r>
                        <a:rPr lang="nl-NL" sz="800" b="0" i="0" u="none" strike="noStrike" dirty="0">
                          <a:solidFill>
                            <a:srgbClr val="12501A"/>
                          </a:solidFill>
                          <a:effectLst/>
                          <a:latin typeface="Verdana" panose="020B0604030504040204" pitchFamily="34" charset="0"/>
                        </a:rPr>
                        <a:t>donderdag 3 september 2026</a:t>
                      </a:r>
                    </a:p>
                  </a:txBody>
                  <a:tcPr marL="7620" marR="7620" marT="7620" marB="0" anchor="b"/>
                </a:tc>
                <a:tc>
                  <a:txBody>
                    <a:bodyPr/>
                    <a:lstStyle/>
                    <a:p>
                      <a:pPr algn="l" fontAlgn="b">
                        <a:buNone/>
                      </a:pPr>
                      <a:r>
                        <a:rPr lang="nl-NL" sz="800" b="0" i="0" u="none" strike="noStrike" dirty="0">
                          <a:solidFill>
                            <a:srgbClr val="12501A"/>
                          </a:solidFill>
                          <a:effectLst/>
                          <a:latin typeface="Verdana" panose="020B0604030504040204" pitchFamily="34" charset="0"/>
                        </a:rPr>
                        <a:t>9.30-11.30</a:t>
                      </a:r>
                    </a:p>
                  </a:txBody>
                  <a:tcPr marL="7620" marR="7620" marT="7620" marB="0" anchor="b"/>
                </a:tc>
                <a:extLst>
                  <a:ext uri="{0D108BD9-81ED-4DB2-BD59-A6C34878D82A}">
                    <a16:rowId xmlns:a16="http://schemas.microsoft.com/office/drawing/2014/main" val="2463878825"/>
                  </a:ext>
                </a:extLst>
              </a:tr>
              <a:tr h="204341">
                <a:tc>
                  <a:txBody>
                    <a:bodyPr/>
                    <a:lstStyle/>
                    <a:p>
                      <a:pPr algn="l" fontAlgn="b">
                        <a:buNone/>
                      </a:pPr>
                      <a:r>
                        <a:rPr lang="nl-NL" sz="800" b="0" i="0" u="none" strike="noStrike" dirty="0">
                          <a:solidFill>
                            <a:srgbClr val="12501A"/>
                          </a:solidFill>
                          <a:effectLst/>
                          <a:latin typeface="Verdana" panose="020B0604030504040204" pitchFamily="34" charset="0"/>
                        </a:rPr>
                        <a:t>Cursusbijeenkomst</a:t>
                      </a:r>
                    </a:p>
                  </a:txBody>
                  <a:tcPr marL="7620" marR="7620" marT="7620" marB="0" anchor="b"/>
                </a:tc>
                <a:tc>
                  <a:txBody>
                    <a:bodyPr/>
                    <a:lstStyle/>
                    <a:p>
                      <a:pPr algn="l" fontAlgn="b">
                        <a:buNone/>
                      </a:pPr>
                      <a:r>
                        <a:rPr lang="nl-NL" sz="800" b="0" i="0" u="none" strike="noStrike" dirty="0">
                          <a:solidFill>
                            <a:srgbClr val="12501A"/>
                          </a:solidFill>
                          <a:effectLst/>
                          <a:latin typeface="Verdana" panose="020B0604030504040204" pitchFamily="34" charset="0"/>
                        </a:rPr>
                        <a:t>maandag 7 september 2026</a:t>
                      </a:r>
                    </a:p>
                  </a:txBody>
                  <a:tcPr marL="7620" marR="7620" marT="7620" marB="0" anchor="b"/>
                </a:tc>
                <a:tc>
                  <a:txBody>
                    <a:bodyPr/>
                    <a:lstStyle/>
                    <a:p>
                      <a:pPr algn="l" fontAlgn="b">
                        <a:buNone/>
                      </a:pPr>
                      <a:r>
                        <a:rPr lang="nl-NL" sz="800" b="0" i="0" u="none" strike="noStrike">
                          <a:solidFill>
                            <a:srgbClr val="12501A"/>
                          </a:solidFill>
                          <a:effectLst/>
                          <a:latin typeface="Verdana" panose="020B0604030504040204" pitchFamily="34" charset="0"/>
                        </a:rPr>
                        <a:t>9.30-11.30</a:t>
                      </a:r>
                    </a:p>
                  </a:txBody>
                  <a:tcPr marL="7620" marR="7620" marT="7620" marB="0" anchor="b"/>
                </a:tc>
                <a:extLst>
                  <a:ext uri="{0D108BD9-81ED-4DB2-BD59-A6C34878D82A}">
                    <a16:rowId xmlns:a16="http://schemas.microsoft.com/office/drawing/2014/main" val="2289871914"/>
                  </a:ext>
                </a:extLst>
              </a:tr>
              <a:tr h="204341">
                <a:tc>
                  <a:txBody>
                    <a:bodyPr/>
                    <a:lstStyle/>
                    <a:p>
                      <a:pPr algn="l" fontAlgn="b">
                        <a:buNone/>
                      </a:pPr>
                      <a:r>
                        <a:rPr lang="nl-NL" sz="800" b="0" i="0" u="none" strike="noStrike" dirty="0">
                          <a:solidFill>
                            <a:srgbClr val="12501A"/>
                          </a:solidFill>
                          <a:effectLst/>
                          <a:latin typeface="Verdana" panose="020B0604030504040204" pitchFamily="34" charset="0"/>
                        </a:rPr>
                        <a:t>Cursusbijeenkomst</a:t>
                      </a:r>
                    </a:p>
                  </a:txBody>
                  <a:tcPr marL="7620" marR="7620" marT="7620" marB="0" anchor="b"/>
                </a:tc>
                <a:tc>
                  <a:txBody>
                    <a:bodyPr/>
                    <a:lstStyle/>
                    <a:p>
                      <a:pPr algn="l" fontAlgn="b">
                        <a:buNone/>
                      </a:pPr>
                      <a:r>
                        <a:rPr lang="nl-NL" sz="800" b="0" i="0" u="none" strike="noStrike">
                          <a:solidFill>
                            <a:srgbClr val="12501A"/>
                          </a:solidFill>
                          <a:effectLst/>
                          <a:latin typeface="Verdana" panose="020B0604030504040204" pitchFamily="34" charset="0"/>
                        </a:rPr>
                        <a:t>donderdag 10 september 2026</a:t>
                      </a:r>
                    </a:p>
                  </a:txBody>
                  <a:tcPr marL="7620" marR="7620" marT="7620" marB="0" anchor="b"/>
                </a:tc>
                <a:tc>
                  <a:txBody>
                    <a:bodyPr/>
                    <a:lstStyle/>
                    <a:p>
                      <a:pPr algn="l" fontAlgn="b">
                        <a:buNone/>
                      </a:pPr>
                      <a:r>
                        <a:rPr lang="nl-NL" sz="800" b="0" i="0" u="none" strike="noStrike">
                          <a:solidFill>
                            <a:srgbClr val="12501A"/>
                          </a:solidFill>
                          <a:effectLst/>
                          <a:latin typeface="Verdana" panose="020B0604030504040204" pitchFamily="34" charset="0"/>
                        </a:rPr>
                        <a:t>9.30-11.30</a:t>
                      </a:r>
                    </a:p>
                  </a:txBody>
                  <a:tcPr marL="7620" marR="7620" marT="7620" marB="0" anchor="b"/>
                </a:tc>
                <a:extLst>
                  <a:ext uri="{0D108BD9-81ED-4DB2-BD59-A6C34878D82A}">
                    <a16:rowId xmlns:a16="http://schemas.microsoft.com/office/drawing/2014/main" val="4278237380"/>
                  </a:ext>
                </a:extLst>
              </a:tr>
              <a:tr h="204341">
                <a:tc>
                  <a:txBody>
                    <a:bodyPr/>
                    <a:lstStyle/>
                    <a:p>
                      <a:pPr algn="l" fontAlgn="b">
                        <a:buNone/>
                      </a:pPr>
                      <a:r>
                        <a:rPr lang="nl-NL" sz="800" b="0" i="0" u="none" strike="noStrike">
                          <a:solidFill>
                            <a:srgbClr val="12501A"/>
                          </a:solidFill>
                          <a:effectLst/>
                          <a:latin typeface="Verdana" panose="020B0604030504040204" pitchFamily="34" charset="0"/>
                        </a:rPr>
                        <a:t>Trainingsbijeenkomst</a:t>
                      </a:r>
                    </a:p>
                  </a:txBody>
                  <a:tcPr marL="7620" marR="7620" marT="7620" marB="0" anchor="b"/>
                </a:tc>
                <a:tc>
                  <a:txBody>
                    <a:bodyPr/>
                    <a:lstStyle/>
                    <a:p>
                      <a:pPr algn="l" fontAlgn="b">
                        <a:buNone/>
                      </a:pPr>
                      <a:r>
                        <a:rPr lang="nl-NL" sz="800" b="0" i="0" u="none" strike="noStrike" dirty="0">
                          <a:solidFill>
                            <a:srgbClr val="12501A"/>
                          </a:solidFill>
                          <a:effectLst/>
                          <a:latin typeface="Verdana" panose="020B0604030504040204" pitchFamily="34" charset="0"/>
                        </a:rPr>
                        <a:t>maandag 14 september 2026</a:t>
                      </a:r>
                    </a:p>
                  </a:txBody>
                  <a:tcPr marL="7620" marR="7620" marT="7620" marB="0" anchor="b"/>
                </a:tc>
                <a:tc>
                  <a:txBody>
                    <a:bodyPr/>
                    <a:lstStyle/>
                    <a:p>
                      <a:pPr algn="l" fontAlgn="b">
                        <a:buNone/>
                      </a:pPr>
                      <a:r>
                        <a:rPr lang="nl-NL" sz="800" b="0" i="0" u="none" strike="noStrike">
                          <a:solidFill>
                            <a:srgbClr val="12501A"/>
                          </a:solidFill>
                          <a:effectLst/>
                          <a:latin typeface="Verdana" panose="020B0604030504040204" pitchFamily="34" charset="0"/>
                        </a:rPr>
                        <a:t>10.30-11.30</a:t>
                      </a:r>
                    </a:p>
                  </a:txBody>
                  <a:tcPr marL="7620" marR="7620" marT="7620" marB="0" anchor="b"/>
                </a:tc>
                <a:extLst>
                  <a:ext uri="{0D108BD9-81ED-4DB2-BD59-A6C34878D82A}">
                    <a16:rowId xmlns:a16="http://schemas.microsoft.com/office/drawing/2014/main" val="661735484"/>
                  </a:ext>
                </a:extLst>
              </a:tr>
              <a:tr h="204341">
                <a:tc>
                  <a:txBody>
                    <a:bodyPr/>
                    <a:lstStyle/>
                    <a:p>
                      <a:pPr algn="l" fontAlgn="b">
                        <a:buNone/>
                      </a:pPr>
                      <a:r>
                        <a:rPr lang="nl-NL" sz="800" b="0" i="0" u="none" strike="noStrike">
                          <a:solidFill>
                            <a:srgbClr val="12501A"/>
                          </a:solidFill>
                          <a:effectLst/>
                          <a:latin typeface="Verdana" panose="020B0604030504040204" pitchFamily="34" charset="0"/>
                        </a:rPr>
                        <a:t>Trainingsbijeenkomst</a:t>
                      </a:r>
                    </a:p>
                  </a:txBody>
                  <a:tcPr marL="7620" marR="7620" marT="7620" marB="0" anchor="b"/>
                </a:tc>
                <a:tc>
                  <a:txBody>
                    <a:bodyPr/>
                    <a:lstStyle/>
                    <a:p>
                      <a:pPr algn="l" fontAlgn="b">
                        <a:buNone/>
                      </a:pPr>
                      <a:r>
                        <a:rPr lang="nl-NL" sz="800" b="0" i="0" u="none" strike="noStrike" dirty="0">
                          <a:solidFill>
                            <a:srgbClr val="12501A"/>
                          </a:solidFill>
                          <a:effectLst/>
                          <a:latin typeface="Verdana" panose="020B0604030504040204" pitchFamily="34" charset="0"/>
                        </a:rPr>
                        <a:t>donderdag 17 september 2026</a:t>
                      </a:r>
                    </a:p>
                  </a:txBody>
                  <a:tcPr marL="7620" marR="7620" marT="7620" marB="0" anchor="b"/>
                </a:tc>
                <a:tc>
                  <a:txBody>
                    <a:bodyPr/>
                    <a:lstStyle/>
                    <a:p>
                      <a:pPr algn="l" fontAlgn="b">
                        <a:buNone/>
                      </a:pPr>
                      <a:r>
                        <a:rPr lang="nl-NL" sz="800" b="0" i="0" u="none" strike="noStrike">
                          <a:solidFill>
                            <a:srgbClr val="12501A"/>
                          </a:solidFill>
                          <a:effectLst/>
                          <a:latin typeface="Verdana" panose="020B0604030504040204" pitchFamily="34" charset="0"/>
                        </a:rPr>
                        <a:t>10.30-11.30</a:t>
                      </a:r>
                    </a:p>
                  </a:txBody>
                  <a:tcPr marL="7620" marR="7620" marT="7620" marB="0" anchor="b"/>
                </a:tc>
                <a:extLst>
                  <a:ext uri="{0D108BD9-81ED-4DB2-BD59-A6C34878D82A}">
                    <a16:rowId xmlns:a16="http://schemas.microsoft.com/office/drawing/2014/main" val="3139741719"/>
                  </a:ext>
                </a:extLst>
              </a:tr>
              <a:tr h="204341">
                <a:tc>
                  <a:txBody>
                    <a:bodyPr/>
                    <a:lstStyle/>
                    <a:p>
                      <a:pPr algn="l" fontAlgn="b">
                        <a:buNone/>
                      </a:pPr>
                      <a:r>
                        <a:rPr lang="nl-NL" sz="800" b="0" i="0" u="none" strike="noStrike">
                          <a:solidFill>
                            <a:srgbClr val="12501A"/>
                          </a:solidFill>
                          <a:effectLst/>
                          <a:latin typeface="Verdana" panose="020B0604030504040204" pitchFamily="34" charset="0"/>
                        </a:rPr>
                        <a:t>Trainingsbijeenkomst</a:t>
                      </a:r>
                    </a:p>
                  </a:txBody>
                  <a:tcPr marL="7620" marR="7620" marT="7620" marB="0" anchor="b"/>
                </a:tc>
                <a:tc>
                  <a:txBody>
                    <a:bodyPr/>
                    <a:lstStyle/>
                    <a:p>
                      <a:pPr algn="l" fontAlgn="b">
                        <a:buNone/>
                      </a:pPr>
                      <a:r>
                        <a:rPr lang="nl-NL" sz="800" b="0" i="0" u="none" strike="noStrike">
                          <a:solidFill>
                            <a:srgbClr val="12501A"/>
                          </a:solidFill>
                          <a:effectLst/>
                          <a:latin typeface="Verdana" panose="020B0604030504040204" pitchFamily="34" charset="0"/>
                        </a:rPr>
                        <a:t>maandag 21 september 2026</a:t>
                      </a:r>
                    </a:p>
                  </a:txBody>
                  <a:tcPr marL="7620" marR="7620" marT="7620" marB="0" anchor="b"/>
                </a:tc>
                <a:tc>
                  <a:txBody>
                    <a:bodyPr/>
                    <a:lstStyle/>
                    <a:p>
                      <a:pPr algn="l" fontAlgn="b">
                        <a:buNone/>
                      </a:pPr>
                      <a:r>
                        <a:rPr lang="nl-NL" sz="800" b="0" i="0" u="none" strike="noStrike">
                          <a:solidFill>
                            <a:srgbClr val="12501A"/>
                          </a:solidFill>
                          <a:effectLst/>
                          <a:latin typeface="Verdana" panose="020B0604030504040204" pitchFamily="34" charset="0"/>
                        </a:rPr>
                        <a:t>10.30-11.30</a:t>
                      </a:r>
                    </a:p>
                  </a:txBody>
                  <a:tcPr marL="7620" marR="7620" marT="7620" marB="0" anchor="b"/>
                </a:tc>
                <a:extLst>
                  <a:ext uri="{0D108BD9-81ED-4DB2-BD59-A6C34878D82A}">
                    <a16:rowId xmlns:a16="http://schemas.microsoft.com/office/drawing/2014/main" val="3317933853"/>
                  </a:ext>
                </a:extLst>
              </a:tr>
              <a:tr h="204341">
                <a:tc>
                  <a:txBody>
                    <a:bodyPr/>
                    <a:lstStyle/>
                    <a:p>
                      <a:pPr algn="l" fontAlgn="b">
                        <a:buNone/>
                      </a:pPr>
                      <a:r>
                        <a:rPr lang="nl-NL" sz="800" b="0" i="0" u="none" strike="noStrike">
                          <a:solidFill>
                            <a:srgbClr val="12501A"/>
                          </a:solidFill>
                          <a:effectLst/>
                          <a:latin typeface="Verdana" panose="020B0604030504040204" pitchFamily="34" charset="0"/>
                        </a:rPr>
                        <a:t>Trainingsbijeenkomst</a:t>
                      </a:r>
                    </a:p>
                  </a:txBody>
                  <a:tcPr marL="7620" marR="7620" marT="7620" marB="0" anchor="b"/>
                </a:tc>
                <a:tc>
                  <a:txBody>
                    <a:bodyPr/>
                    <a:lstStyle/>
                    <a:p>
                      <a:pPr algn="l" fontAlgn="b">
                        <a:buNone/>
                      </a:pPr>
                      <a:r>
                        <a:rPr lang="nl-NL" sz="800" b="0" i="0" u="none" strike="noStrike" dirty="0">
                          <a:solidFill>
                            <a:srgbClr val="12501A"/>
                          </a:solidFill>
                          <a:effectLst/>
                          <a:latin typeface="Verdana" panose="020B0604030504040204" pitchFamily="34" charset="0"/>
                        </a:rPr>
                        <a:t>donderdag 24 september 2026</a:t>
                      </a:r>
                    </a:p>
                  </a:txBody>
                  <a:tcPr marL="7620" marR="7620" marT="7620" marB="0" anchor="b"/>
                </a:tc>
                <a:tc>
                  <a:txBody>
                    <a:bodyPr/>
                    <a:lstStyle/>
                    <a:p>
                      <a:pPr algn="l" fontAlgn="b">
                        <a:buNone/>
                      </a:pPr>
                      <a:r>
                        <a:rPr lang="nl-NL" sz="800" b="0" i="0" u="none" strike="noStrike">
                          <a:solidFill>
                            <a:srgbClr val="12501A"/>
                          </a:solidFill>
                          <a:effectLst/>
                          <a:latin typeface="Verdana" panose="020B0604030504040204" pitchFamily="34" charset="0"/>
                        </a:rPr>
                        <a:t>10.30-11.30</a:t>
                      </a:r>
                    </a:p>
                  </a:txBody>
                  <a:tcPr marL="7620" marR="7620" marT="7620" marB="0" anchor="b"/>
                </a:tc>
                <a:extLst>
                  <a:ext uri="{0D108BD9-81ED-4DB2-BD59-A6C34878D82A}">
                    <a16:rowId xmlns:a16="http://schemas.microsoft.com/office/drawing/2014/main" val="2120950860"/>
                  </a:ext>
                </a:extLst>
              </a:tr>
              <a:tr h="204341">
                <a:tc>
                  <a:txBody>
                    <a:bodyPr/>
                    <a:lstStyle/>
                    <a:p>
                      <a:pPr algn="l" fontAlgn="b">
                        <a:buNone/>
                      </a:pPr>
                      <a:r>
                        <a:rPr lang="nl-NL" sz="800" b="0" i="0" u="none" strike="noStrike">
                          <a:solidFill>
                            <a:srgbClr val="12501A"/>
                          </a:solidFill>
                          <a:effectLst/>
                          <a:latin typeface="Verdana" panose="020B0604030504040204" pitchFamily="34" charset="0"/>
                        </a:rPr>
                        <a:t>Trainingsbijeenkomst</a:t>
                      </a:r>
                    </a:p>
                  </a:txBody>
                  <a:tcPr marL="7620" marR="7620" marT="7620" marB="0" anchor="b"/>
                </a:tc>
                <a:tc>
                  <a:txBody>
                    <a:bodyPr/>
                    <a:lstStyle/>
                    <a:p>
                      <a:pPr algn="l" fontAlgn="b">
                        <a:buNone/>
                      </a:pPr>
                      <a:r>
                        <a:rPr lang="nl-NL" sz="800" b="0" i="0" u="none" strike="noStrike">
                          <a:solidFill>
                            <a:srgbClr val="12501A"/>
                          </a:solidFill>
                          <a:effectLst/>
                          <a:latin typeface="Verdana" panose="020B0604030504040204" pitchFamily="34" charset="0"/>
                        </a:rPr>
                        <a:t>maandag 28 september 2026</a:t>
                      </a:r>
                    </a:p>
                  </a:txBody>
                  <a:tcPr marL="7620" marR="7620" marT="7620" marB="0" anchor="b"/>
                </a:tc>
                <a:tc>
                  <a:txBody>
                    <a:bodyPr/>
                    <a:lstStyle/>
                    <a:p>
                      <a:pPr algn="l" fontAlgn="b">
                        <a:buNone/>
                      </a:pPr>
                      <a:r>
                        <a:rPr lang="nl-NL" sz="800" b="0" i="0" u="none" strike="noStrike">
                          <a:solidFill>
                            <a:srgbClr val="12501A"/>
                          </a:solidFill>
                          <a:effectLst/>
                          <a:latin typeface="Verdana" panose="020B0604030504040204" pitchFamily="34" charset="0"/>
                        </a:rPr>
                        <a:t>10.30-11.30</a:t>
                      </a:r>
                    </a:p>
                  </a:txBody>
                  <a:tcPr marL="7620" marR="7620" marT="7620" marB="0" anchor="b"/>
                </a:tc>
                <a:extLst>
                  <a:ext uri="{0D108BD9-81ED-4DB2-BD59-A6C34878D82A}">
                    <a16:rowId xmlns:a16="http://schemas.microsoft.com/office/drawing/2014/main" val="4044240086"/>
                  </a:ext>
                </a:extLst>
              </a:tr>
              <a:tr h="204341">
                <a:tc>
                  <a:txBody>
                    <a:bodyPr/>
                    <a:lstStyle/>
                    <a:p>
                      <a:pPr algn="l" fontAlgn="b">
                        <a:buNone/>
                      </a:pPr>
                      <a:r>
                        <a:rPr lang="nl-NL" sz="800" b="0" i="0" u="none" strike="noStrike">
                          <a:solidFill>
                            <a:srgbClr val="12501A"/>
                          </a:solidFill>
                          <a:effectLst/>
                          <a:latin typeface="Verdana" panose="020B0604030504040204" pitchFamily="34" charset="0"/>
                        </a:rPr>
                        <a:t>Trainingsbijeenkomst</a:t>
                      </a:r>
                    </a:p>
                  </a:txBody>
                  <a:tcPr marL="7620" marR="7620" marT="7620" marB="0" anchor="b"/>
                </a:tc>
                <a:tc>
                  <a:txBody>
                    <a:bodyPr/>
                    <a:lstStyle/>
                    <a:p>
                      <a:pPr algn="l" fontAlgn="b">
                        <a:buNone/>
                      </a:pPr>
                      <a:r>
                        <a:rPr lang="nl-NL" sz="800" b="0" i="0" u="none" strike="noStrike">
                          <a:solidFill>
                            <a:srgbClr val="12501A"/>
                          </a:solidFill>
                          <a:effectLst/>
                          <a:latin typeface="Verdana" panose="020B0604030504040204" pitchFamily="34" charset="0"/>
                        </a:rPr>
                        <a:t>donderdag 1 oktober 2026</a:t>
                      </a:r>
                    </a:p>
                  </a:txBody>
                  <a:tcPr marL="7620" marR="7620" marT="7620" marB="0" anchor="b"/>
                </a:tc>
                <a:tc>
                  <a:txBody>
                    <a:bodyPr/>
                    <a:lstStyle/>
                    <a:p>
                      <a:pPr algn="l" fontAlgn="b">
                        <a:buNone/>
                      </a:pPr>
                      <a:r>
                        <a:rPr lang="nl-NL" sz="800" b="0" i="0" u="none" strike="noStrike">
                          <a:solidFill>
                            <a:srgbClr val="12501A"/>
                          </a:solidFill>
                          <a:effectLst/>
                          <a:latin typeface="Verdana" panose="020B0604030504040204" pitchFamily="34" charset="0"/>
                        </a:rPr>
                        <a:t>10.30-11.30</a:t>
                      </a:r>
                    </a:p>
                  </a:txBody>
                  <a:tcPr marL="7620" marR="7620" marT="7620" marB="0" anchor="b"/>
                </a:tc>
                <a:extLst>
                  <a:ext uri="{0D108BD9-81ED-4DB2-BD59-A6C34878D82A}">
                    <a16:rowId xmlns:a16="http://schemas.microsoft.com/office/drawing/2014/main" val="42402661"/>
                  </a:ext>
                </a:extLst>
              </a:tr>
              <a:tr h="204341">
                <a:tc>
                  <a:txBody>
                    <a:bodyPr/>
                    <a:lstStyle/>
                    <a:p>
                      <a:pPr algn="l" fontAlgn="b">
                        <a:buNone/>
                      </a:pPr>
                      <a:r>
                        <a:rPr lang="nl-NL" sz="800" b="0" i="0" u="none" strike="noStrike">
                          <a:solidFill>
                            <a:srgbClr val="12501A"/>
                          </a:solidFill>
                          <a:effectLst/>
                          <a:latin typeface="Verdana" panose="020B0604030504040204" pitchFamily="34" charset="0"/>
                        </a:rPr>
                        <a:t>Trainingsbijeenkomst</a:t>
                      </a:r>
                    </a:p>
                  </a:txBody>
                  <a:tcPr marL="7620" marR="7620" marT="7620" marB="0" anchor="b"/>
                </a:tc>
                <a:tc>
                  <a:txBody>
                    <a:bodyPr/>
                    <a:lstStyle/>
                    <a:p>
                      <a:pPr algn="l" fontAlgn="b">
                        <a:buNone/>
                      </a:pPr>
                      <a:r>
                        <a:rPr lang="nl-NL" sz="800" b="0" i="0" u="none" strike="noStrike" dirty="0">
                          <a:solidFill>
                            <a:srgbClr val="12501A"/>
                          </a:solidFill>
                          <a:effectLst/>
                          <a:latin typeface="Verdana" panose="020B0604030504040204" pitchFamily="34" charset="0"/>
                        </a:rPr>
                        <a:t>maandag 5 oktober 2026</a:t>
                      </a:r>
                    </a:p>
                  </a:txBody>
                  <a:tcPr marL="7620" marR="7620" marT="7620" marB="0" anchor="b"/>
                </a:tc>
                <a:tc>
                  <a:txBody>
                    <a:bodyPr/>
                    <a:lstStyle/>
                    <a:p>
                      <a:pPr algn="l" fontAlgn="b">
                        <a:buNone/>
                      </a:pPr>
                      <a:r>
                        <a:rPr lang="nl-NL" sz="800" b="0" i="0" u="none" strike="noStrike">
                          <a:solidFill>
                            <a:srgbClr val="12501A"/>
                          </a:solidFill>
                          <a:effectLst/>
                          <a:latin typeface="Verdana" panose="020B0604030504040204" pitchFamily="34" charset="0"/>
                        </a:rPr>
                        <a:t>10.30-11.30</a:t>
                      </a:r>
                    </a:p>
                  </a:txBody>
                  <a:tcPr marL="7620" marR="7620" marT="7620" marB="0" anchor="b"/>
                </a:tc>
                <a:extLst>
                  <a:ext uri="{0D108BD9-81ED-4DB2-BD59-A6C34878D82A}">
                    <a16:rowId xmlns:a16="http://schemas.microsoft.com/office/drawing/2014/main" val="228191108"/>
                  </a:ext>
                </a:extLst>
              </a:tr>
              <a:tr h="204341">
                <a:tc>
                  <a:txBody>
                    <a:bodyPr/>
                    <a:lstStyle/>
                    <a:p>
                      <a:pPr algn="l" fontAlgn="b">
                        <a:buNone/>
                      </a:pPr>
                      <a:r>
                        <a:rPr lang="nl-NL" sz="800" b="0" i="0" u="none" strike="noStrike">
                          <a:solidFill>
                            <a:srgbClr val="12501A"/>
                          </a:solidFill>
                          <a:effectLst/>
                          <a:latin typeface="Verdana" panose="020B0604030504040204" pitchFamily="34" charset="0"/>
                        </a:rPr>
                        <a:t>Trainingsbijeenkomst</a:t>
                      </a:r>
                    </a:p>
                  </a:txBody>
                  <a:tcPr marL="7620" marR="7620" marT="7620" marB="0" anchor="b"/>
                </a:tc>
                <a:tc>
                  <a:txBody>
                    <a:bodyPr/>
                    <a:lstStyle/>
                    <a:p>
                      <a:pPr algn="l" fontAlgn="b">
                        <a:buNone/>
                      </a:pPr>
                      <a:r>
                        <a:rPr lang="nl-NL" sz="800" b="0" i="0" u="none" strike="noStrike">
                          <a:solidFill>
                            <a:srgbClr val="12501A"/>
                          </a:solidFill>
                          <a:effectLst/>
                          <a:latin typeface="Verdana" panose="020B0604030504040204" pitchFamily="34" charset="0"/>
                        </a:rPr>
                        <a:t>donderdag 8 oktober 2026</a:t>
                      </a:r>
                    </a:p>
                  </a:txBody>
                  <a:tcPr marL="7620" marR="7620" marT="7620" marB="0" anchor="b"/>
                </a:tc>
                <a:tc>
                  <a:txBody>
                    <a:bodyPr/>
                    <a:lstStyle/>
                    <a:p>
                      <a:pPr algn="l" fontAlgn="b">
                        <a:buNone/>
                      </a:pPr>
                      <a:r>
                        <a:rPr lang="nl-NL" sz="800" b="0" i="0" u="none" strike="noStrike">
                          <a:solidFill>
                            <a:srgbClr val="12501A"/>
                          </a:solidFill>
                          <a:effectLst/>
                          <a:latin typeface="Verdana" panose="020B0604030504040204" pitchFamily="34" charset="0"/>
                        </a:rPr>
                        <a:t>10.30-11.30</a:t>
                      </a:r>
                    </a:p>
                  </a:txBody>
                  <a:tcPr marL="7620" marR="7620" marT="7620" marB="0" anchor="b"/>
                </a:tc>
                <a:extLst>
                  <a:ext uri="{0D108BD9-81ED-4DB2-BD59-A6C34878D82A}">
                    <a16:rowId xmlns:a16="http://schemas.microsoft.com/office/drawing/2014/main" val="638618154"/>
                  </a:ext>
                </a:extLst>
              </a:tr>
              <a:tr h="204341">
                <a:tc>
                  <a:txBody>
                    <a:bodyPr/>
                    <a:lstStyle/>
                    <a:p>
                      <a:pPr algn="l" fontAlgn="b">
                        <a:buNone/>
                      </a:pPr>
                      <a:r>
                        <a:rPr lang="nl-NL" sz="800" b="0" i="0" u="none" strike="noStrike">
                          <a:solidFill>
                            <a:srgbClr val="12501A"/>
                          </a:solidFill>
                          <a:effectLst/>
                          <a:latin typeface="Verdana" panose="020B0604030504040204" pitchFamily="34" charset="0"/>
                        </a:rPr>
                        <a:t>Trainingsbijeenkomst</a:t>
                      </a:r>
                    </a:p>
                  </a:txBody>
                  <a:tcPr marL="7620" marR="7620" marT="7620" marB="0" anchor="b"/>
                </a:tc>
                <a:tc>
                  <a:txBody>
                    <a:bodyPr/>
                    <a:lstStyle/>
                    <a:p>
                      <a:pPr algn="l" fontAlgn="b">
                        <a:buNone/>
                      </a:pPr>
                      <a:r>
                        <a:rPr lang="nl-NL" sz="800" b="0" i="0" u="none" strike="noStrike" dirty="0">
                          <a:solidFill>
                            <a:srgbClr val="12501A"/>
                          </a:solidFill>
                          <a:effectLst/>
                          <a:latin typeface="Verdana" panose="020B0604030504040204" pitchFamily="34" charset="0"/>
                        </a:rPr>
                        <a:t>maandag 12 oktober 2026</a:t>
                      </a:r>
                    </a:p>
                  </a:txBody>
                  <a:tcPr marL="7620" marR="7620" marT="7620" marB="0" anchor="b"/>
                </a:tc>
                <a:tc>
                  <a:txBody>
                    <a:bodyPr/>
                    <a:lstStyle/>
                    <a:p>
                      <a:pPr algn="l" fontAlgn="b">
                        <a:buNone/>
                      </a:pPr>
                      <a:r>
                        <a:rPr lang="nl-NL" sz="800" b="0" i="0" u="none" strike="noStrike">
                          <a:solidFill>
                            <a:srgbClr val="12501A"/>
                          </a:solidFill>
                          <a:effectLst/>
                          <a:latin typeface="Verdana" panose="020B0604030504040204" pitchFamily="34" charset="0"/>
                        </a:rPr>
                        <a:t>10.30-11.30</a:t>
                      </a:r>
                    </a:p>
                  </a:txBody>
                  <a:tcPr marL="7620" marR="7620" marT="7620" marB="0" anchor="b"/>
                </a:tc>
                <a:extLst>
                  <a:ext uri="{0D108BD9-81ED-4DB2-BD59-A6C34878D82A}">
                    <a16:rowId xmlns:a16="http://schemas.microsoft.com/office/drawing/2014/main" val="1568659904"/>
                  </a:ext>
                </a:extLst>
              </a:tr>
              <a:tr h="204341">
                <a:tc>
                  <a:txBody>
                    <a:bodyPr/>
                    <a:lstStyle/>
                    <a:p>
                      <a:pPr algn="l" fontAlgn="b">
                        <a:buNone/>
                      </a:pPr>
                      <a:r>
                        <a:rPr lang="nl-NL" sz="800" b="0" i="0" u="none" strike="noStrike">
                          <a:solidFill>
                            <a:srgbClr val="12501A"/>
                          </a:solidFill>
                          <a:effectLst/>
                          <a:latin typeface="Verdana" panose="020B0604030504040204" pitchFamily="34" charset="0"/>
                        </a:rPr>
                        <a:t>Trainingsbijeenkomst</a:t>
                      </a:r>
                    </a:p>
                  </a:txBody>
                  <a:tcPr marL="7620" marR="7620" marT="7620" marB="0" anchor="b"/>
                </a:tc>
                <a:tc>
                  <a:txBody>
                    <a:bodyPr/>
                    <a:lstStyle/>
                    <a:p>
                      <a:pPr algn="l" fontAlgn="b">
                        <a:buNone/>
                      </a:pPr>
                      <a:r>
                        <a:rPr lang="nl-NL" sz="800" b="0" i="0" u="none" strike="noStrike" dirty="0">
                          <a:solidFill>
                            <a:srgbClr val="12501A"/>
                          </a:solidFill>
                          <a:effectLst/>
                          <a:latin typeface="Verdana" panose="020B0604030504040204" pitchFamily="34" charset="0"/>
                        </a:rPr>
                        <a:t>donderdag 15 oktober 2026</a:t>
                      </a:r>
                    </a:p>
                  </a:txBody>
                  <a:tcPr marL="7620" marR="7620" marT="7620" marB="0" anchor="b"/>
                </a:tc>
                <a:tc>
                  <a:txBody>
                    <a:bodyPr/>
                    <a:lstStyle/>
                    <a:p>
                      <a:pPr algn="l" fontAlgn="b">
                        <a:buNone/>
                      </a:pPr>
                      <a:r>
                        <a:rPr lang="nl-NL" sz="800" b="0" i="0" u="none" strike="noStrike">
                          <a:solidFill>
                            <a:srgbClr val="12501A"/>
                          </a:solidFill>
                          <a:effectLst/>
                          <a:latin typeface="Verdana" panose="020B0604030504040204" pitchFamily="34" charset="0"/>
                        </a:rPr>
                        <a:t>10.30-11.30</a:t>
                      </a:r>
                    </a:p>
                  </a:txBody>
                  <a:tcPr marL="7620" marR="7620" marT="7620" marB="0" anchor="b"/>
                </a:tc>
                <a:extLst>
                  <a:ext uri="{0D108BD9-81ED-4DB2-BD59-A6C34878D82A}">
                    <a16:rowId xmlns:a16="http://schemas.microsoft.com/office/drawing/2014/main" val="2498459389"/>
                  </a:ext>
                </a:extLst>
              </a:tr>
              <a:tr h="204341">
                <a:tc>
                  <a:txBody>
                    <a:bodyPr/>
                    <a:lstStyle/>
                    <a:p>
                      <a:pPr algn="l" fontAlgn="b">
                        <a:buNone/>
                      </a:pPr>
                      <a:r>
                        <a:rPr lang="nl-NL" sz="800" b="0" i="0" u="none" strike="noStrike">
                          <a:solidFill>
                            <a:srgbClr val="12501A"/>
                          </a:solidFill>
                          <a:effectLst/>
                          <a:latin typeface="Verdana" panose="020B0604030504040204" pitchFamily="34" charset="0"/>
                        </a:rPr>
                        <a:t>Trainingsbijeenkomst</a:t>
                      </a:r>
                    </a:p>
                  </a:txBody>
                  <a:tcPr marL="7620" marR="7620" marT="7620" marB="0" anchor="b"/>
                </a:tc>
                <a:tc>
                  <a:txBody>
                    <a:bodyPr/>
                    <a:lstStyle/>
                    <a:p>
                      <a:pPr algn="l" fontAlgn="b">
                        <a:buNone/>
                      </a:pPr>
                      <a:r>
                        <a:rPr lang="nl-NL" sz="800" b="0" i="0" u="none" strike="noStrike" dirty="0">
                          <a:solidFill>
                            <a:srgbClr val="12501A"/>
                          </a:solidFill>
                          <a:effectLst/>
                          <a:latin typeface="Verdana" panose="020B0604030504040204" pitchFamily="34" charset="0"/>
                        </a:rPr>
                        <a:t>maandag 19 oktober 2026</a:t>
                      </a:r>
                    </a:p>
                  </a:txBody>
                  <a:tcPr marL="7620" marR="7620" marT="7620" marB="0" anchor="b"/>
                </a:tc>
                <a:tc>
                  <a:txBody>
                    <a:bodyPr/>
                    <a:lstStyle/>
                    <a:p>
                      <a:pPr algn="l" fontAlgn="b">
                        <a:buNone/>
                      </a:pPr>
                      <a:r>
                        <a:rPr lang="nl-NL" sz="800" b="0" i="0" u="none" strike="noStrike">
                          <a:solidFill>
                            <a:srgbClr val="12501A"/>
                          </a:solidFill>
                          <a:effectLst/>
                          <a:latin typeface="Verdana" panose="020B0604030504040204" pitchFamily="34" charset="0"/>
                        </a:rPr>
                        <a:t>10.30-11.30</a:t>
                      </a:r>
                    </a:p>
                  </a:txBody>
                  <a:tcPr marL="7620" marR="7620" marT="7620" marB="0" anchor="b"/>
                </a:tc>
                <a:extLst>
                  <a:ext uri="{0D108BD9-81ED-4DB2-BD59-A6C34878D82A}">
                    <a16:rowId xmlns:a16="http://schemas.microsoft.com/office/drawing/2014/main" val="1447917323"/>
                  </a:ext>
                </a:extLst>
              </a:tr>
              <a:tr h="216261">
                <a:tc>
                  <a:txBody>
                    <a:bodyPr/>
                    <a:lstStyle/>
                    <a:p>
                      <a:pPr algn="l" fontAlgn="b">
                        <a:buNone/>
                      </a:pPr>
                      <a:r>
                        <a:rPr lang="nl-NL" sz="800" b="0" i="0" u="none" strike="noStrike">
                          <a:solidFill>
                            <a:srgbClr val="12501A"/>
                          </a:solidFill>
                          <a:effectLst/>
                          <a:latin typeface="Verdana" panose="020B0604030504040204" pitchFamily="34" charset="0"/>
                        </a:rPr>
                        <a:t>Trainingsbijeenkomst</a:t>
                      </a:r>
                    </a:p>
                  </a:txBody>
                  <a:tcPr marL="7620" marR="7620" marT="7620" marB="0" anchor="b"/>
                </a:tc>
                <a:tc>
                  <a:txBody>
                    <a:bodyPr/>
                    <a:lstStyle/>
                    <a:p>
                      <a:pPr algn="l" fontAlgn="b">
                        <a:buNone/>
                      </a:pPr>
                      <a:r>
                        <a:rPr lang="nl-NL" sz="800" b="0" i="0" u="none" strike="noStrike" dirty="0">
                          <a:solidFill>
                            <a:srgbClr val="12501A"/>
                          </a:solidFill>
                          <a:effectLst/>
                          <a:latin typeface="Verdana" panose="020B0604030504040204" pitchFamily="34" charset="0"/>
                        </a:rPr>
                        <a:t>donderdag 22 oktober 2026</a:t>
                      </a:r>
                    </a:p>
                  </a:txBody>
                  <a:tcPr marL="7620" marR="7620" marT="7620" marB="0" anchor="b"/>
                </a:tc>
                <a:tc>
                  <a:txBody>
                    <a:bodyPr/>
                    <a:lstStyle/>
                    <a:p>
                      <a:pPr algn="l" fontAlgn="b">
                        <a:buNone/>
                      </a:pPr>
                      <a:r>
                        <a:rPr lang="nl-NL" sz="800" b="0" i="0" u="none" strike="noStrike">
                          <a:solidFill>
                            <a:srgbClr val="12501A"/>
                          </a:solidFill>
                          <a:effectLst/>
                          <a:latin typeface="Verdana" panose="020B0604030504040204" pitchFamily="34" charset="0"/>
                        </a:rPr>
                        <a:t>10.30-11.30</a:t>
                      </a:r>
                    </a:p>
                  </a:txBody>
                  <a:tcPr marL="7620" marR="7620" marT="7620" marB="0" anchor="b"/>
                </a:tc>
                <a:extLst>
                  <a:ext uri="{0D108BD9-81ED-4DB2-BD59-A6C34878D82A}">
                    <a16:rowId xmlns:a16="http://schemas.microsoft.com/office/drawing/2014/main" val="3358457562"/>
                  </a:ext>
                </a:extLst>
              </a:tr>
              <a:tr h="204341">
                <a:tc>
                  <a:txBody>
                    <a:bodyPr/>
                    <a:lstStyle/>
                    <a:p>
                      <a:pPr algn="l" fontAlgn="b">
                        <a:buNone/>
                      </a:pPr>
                      <a:r>
                        <a:rPr lang="nl-NL" sz="800" b="0" i="0" u="none" strike="noStrike">
                          <a:solidFill>
                            <a:srgbClr val="12501A"/>
                          </a:solidFill>
                          <a:effectLst/>
                          <a:latin typeface="Verdana" panose="020B0604030504040204" pitchFamily="34" charset="0"/>
                        </a:rPr>
                        <a:t>Trainingsbijeenkomst</a:t>
                      </a:r>
                    </a:p>
                  </a:txBody>
                  <a:tcPr marL="7620" marR="7620" marT="7620" marB="0" anchor="b"/>
                </a:tc>
                <a:tc>
                  <a:txBody>
                    <a:bodyPr/>
                    <a:lstStyle/>
                    <a:p>
                      <a:pPr algn="l" fontAlgn="b">
                        <a:buNone/>
                      </a:pPr>
                      <a:r>
                        <a:rPr lang="nl-NL" sz="800" b="0" i="0" u="none" strike="noStrike" dirty="0">
                          <a:solidFill>
                            <a:srgbClr val="12501A"/>
                          </a:solidFill>
                          <a:effectLst/>
                          <a:latin typeface="Verdana" panose="020B0604030504040204" pitchFamily="34" charset="0"/>
                        </a:rPr>
                        <a:t>maandag 26 oktober 2026</a:t>
                      </a:r>
                    </a:p>
                  </a:txBody>
                  <a:tcPr marL="7620" marR="7620" marT="7620" marB="0" anchor="b"/>
                </a:tc>
                <a:tc>
                  <a:txBody>
                    <a:bodyPr/>
                    <a:lstStyle/>
                    <a:p>
                      <a:pPr algn="l" fontAlgn="b">
                        <a:buNone/>
                      </a:pPr>
                      <a:r>
                        <a:rPr lang="nl-NL" sz="800" b="0" i="0" u="none" strike="noStrike">
                          <a:solidFill>
                            <a:srgbClr val="12501A"/>
                          </a:solidFill>
                          <a:effectLst/>
                          <a:latin typeface="Verdana" panose="020B0604030504040204" pitchFamily="34" charset="0"/>
                        </a:rPr>
                        <a:t>10.30-11.30</a:t>
                      </a:r>
                    </a:p>
                  </a:txBody>
                  <a:tcPr marL="7620" marR="7620" marT="7620" marB="0" anchor="b"/>
                </a:tc>
                <a:extLst>
                  <a:ext uri="{0D108BD9-81ED-4DB2-BD59-A6C34878D82A}">
                    <a16:rowId xmlns:a16="http://schemas.microsoft.com/office/drawing/2014/main" val="1687316416"/>
                  </a:ext>
                </a:extLst>
              </a:tr>
              <a:tr h="216261">
                <a:tc>
                  <a:txBody>
                    <a:bodyPr/>
                    <a:lstStyle/>
                    <a:p>
                      <a:pPr algn="l" fontAlgn="b">
                        <a:buNone/>
                      </a:pPr>
                      <a:r>
                        <a:rPr lang="nl-NL" sz="800" b="0" i="0" u="none" strike="noStrike">
                          <a:solidFill>
                            <a:srgbClr val="12501A"/>
                          </a:solidFill>
                          <a:effectLst/>
                          <a:latin typeface="Verdana" panose="020B0604030504040204" pitchFamily="34" charset="0"/>
                        </a:rPr>
                        <a:t>Trainingsbijeenkomst</a:t>
                      </a:r>
                    </a:p>
                  </a:txBody>
                  <a:tcPr marL="7620" marR="7620" marT="7620" marB="0" anchor="b"/>
                </a:tc>
                <a:tc>
                  <a:txBody>
                    <a:bodyPr/>
                    <a:lstStyle/>
                    <a:p>
                      <a:pPr algn="l" fontAlgn="b">
                        <a:buNone/>
                      </a:pPr>
                      <a:r>
                        <a:rPr lang="nl-NL" sz="800" b="0" i="0" u="none" strike="noStrike" dirty="0">
                          <a:solidFill>
                            <a:srgbClr val="12501A"/>
                          </a:solidFill>
                          <a:effectLst/>
                          <a:latin typeface="Verdana" panose="020B0604030504040204" pitchFamily="34" charset="0"/>
                        </a:rPr>
                        <a:t>donderdag 29 oktober 2026</a:t>
                      </a:r>
                    </a:p>
                  </a:txBody>
                  <a:tcPr marL="7620" marR="7620" marT="7620" marB="0" anchor="b"/>
                </a:tc>
                <a:tc>
                  <a:txBody>
                    <a:bodyPr/>
                    <a:lstStyle/>
                    <a:p>
                      <a:pPr algn="l" fontAlgn="b">
                        <a:buNone/>
                      </a:pPr>
                      <a:r>
                        <a:rPr lang="nl-NL" sz="800" b="0" i="0" u="none" strike="noStrike">
                          <a:solidFill>
                            <a:srgbClr val="12501A"/>
                          </a:solidFill>
                          <a:effectLst/>
                          <a:latin typeface="Verdana" panose="020B0604030504040204" pitchFamily="34" charset="0"/>
                        </a:rPr>
                        <a:t>10.30-11.30</a:t>
                      </a:r>
                    </a:p>
                  </a:txBody>
                  <a:tcPr marL="7620" marR="7620" marT="7620" marB="0" anchor="b"/>
                </a:tc>
                <a:extLst>
                  <a:ext uri="{0D108BD9-81ED-4DB2-BD59-A6C34878D82A}">
                    <a16:rowId xmlns:a16="http://schemas.microsoft.com/office/drawing/2014/main" val="4111671518"/>
                  </a:ext>
                </a:extLst>
              </a:tr>
              <a:tr h="204341">
                <a:tc>
                  <a:txBody>
                    <a:bodyPr/>
                    <a:lstStyle/>
                    <a:p>
                      <a:pPr algn="l" fontAlgn="b">
                        <a:buNone/>
                      </a:pPr>
                      <a:r>
                        <a:rPr lang="nl-NL" sz="800" b="0" i="0" u="none" strike="noStrike">
                          <a:solidFill>
                            <a:srgbClr val="12501A"/>
                          </a:solidFill>
                          <a:effectLst/>
                          <a:latin typeface="Verdana" panose="020B0604030504040204" pitchFamily="34" charset="0"/>
                        </a:rPr>
                        <a:t>Trainingsbijeenkomst</a:t>
                      </a:r>
                    </a:p>
                  </a:txBody>
                  <a:tcPr marL="7620" marR="7620" marT="7620" marB="0" anchor="b"/>
                </a:tc>
                <a:tc>
                  <a:txBody>
                    <a:bodyPr/>
                    <a:lstStyle/>
                    <a:p>
                      <a:pPr algn="l" fontAlgn="b">
                        <a:buNone/>
                      </a:pPr>
                      <a:r>
                        <a:rPr lang="nl-NL" sz="800" b="0" i="0" u="none" strike="noStrike" dirty="0">
                          <a:solidFill>
                            <a:srgbClr val="12501A"/>
                          </a:solidFill>
                          <a:effectLst/>
                          <a:latin typeface="Verdana" panose="020B0604030504040204" pitchFamily="34" charset="0"/>
                        </a:rPr>
                        <a:t>maandag 2 november 2026</a:t>
                      </a:r>
                    </a:p>
                  </a:txBody>
                  <a:tcPr marL="7620" marR="7620" marT="7620" marB="0" anchor="b"/>
                </a:tc>
                <a:tc>
                  <a:txBody>
                    <a:bodyPr/>
                    <a:lstStyle/>
                    <a:p>
                      <a:pPr algn="l" fontAlgn="b">
                        <a:buNone/>
                      </a:pPr>
                      <a:r>
                        <a:rPr lang="nl-NL" sz="800" b="0" i="0" u="none" strike="noStrike">
                          <a:solidFill>
                            <a:srgbClr val="12501A"/>
                          </a:solidFill>
                          <a:effectLst/>
                          <a:latin typeface="Verdana" panose="020B0604030504040204" pitchFamily="34" charset="0"/>
                        </a:rPr>
                        <a:t>10.30-11.30</a:t>
                      </a:r>
                    </a:p>
                  </a:txBody>
                  <a:tcPr marL="7620" marR="7620" marT="7620" marB="0" anchor="b"/>
                </a:tc>
                <a:extLst>
                  <a:ext uri="{0D108BD9-81ED-4DB2-BD59-A6C34878D82A}">
                    <a16:rowId xmlns:a16="http://schemas.microsoft.com/office/drawing/2014/main" val="1378819532"/>
                  </a:ext>
                </a:extLst>
              </a:tr>
              <a:tr h="216261">
                <a:tc>
                  <a:txBody>
                    <a:bodyPr/>
                    <a:lstStyle/>
                    <a:p>
                      <a:pPr algn="l" fontAlgn="b">
                        <a:buNone/>
                      </a:pPr>
                      <a:r>
                        <a:rPr lang="nl-NL" sz="800" b="0" i="0" u="none" strike="noStrike">
                          <a:solidFill>
                            <a:srgbClr val="12501A"/>
                          </a:solidFill>
                          <a:effectLst/>
                          <a:latin typeface="Verdana" panose="020B0604030504040204" pitchFamily="34" charset="0"/>
                        </a:rPr>
                        <a:t>Trainingsbijeenkomst</a:t>
                      </a:r>
                    </a:p>
                  </a:txBody>
                  <a:tcPr marL="7620" marR="7620" marT="7620" marB="0" anchor="b"/>
                </a:tc>
                <a:tc>
                  <a:txBody>
                    <a:bodyPr/>
                    <a:lstStyle/>
                    <a:p>
                      <a:pPr algn="l" fontAlgn="b">
                        <a:buNone/>
                      </a:pPr>
                      <a:r>
                        <a:rPr lang="nl-NL" sz="800" b="0" i="0" u="none" strike="noStrike" dirty="0">
                          <a:solidFill>
                            <a:srgbClr val="12501A"/>
                          </a:solidFill>
                          <a:effectLst/>
                          <a:latin typeface="Verdana" panose="020B0604030504040204" pitchFamily="34" charset="0"/>
                        </a:rPr>
                        <a:t>donderdag 5 november 2026</a:t>
                      </a:r>
                    </a:p>
                  </a:txBody>
                  <a:tcPr marL="7620" marR="7620" marT="7620" marB="0" anchor="b"/>
                </a:tc>
                <a:tc>
                  <a:txBody>
                    <a:bodyPr/>
                    <a:lstStyle/>
                    <a:p>
                      <a:pPr algn="l" fontAlgn="b">
                        <a:buNone/>
                      </a:pPr>
                      <a:r>
                        <a:rPr lang="nl-NL" sz="800" b="0" i="0" u="none" strike="noStrike">
                          <a:solidFill>
                            <a:srgbClr val="12501A"/>
                          </a:solidFill>
                          <a:effectLst/>
                          <a:latin typeface="Verdana" panose="020B0604030504040204" pitchFamily="34" charset="0"/>
                        </a:rPr>
                        <a:t>10.30-11.30</a:t>
                      </a:r>
                    </a:p>
                  </a:txBody>
                  <a:tcPr marL="7620" marR="7620" marT="7620" marB="0" anchor="b"/>
                </a:tc>
                <a:extLst>
                  <a:ext uri="{0D108BD9-81ED-4DB2-BD59-A6C34878D82A}">
                    <a16:rowId xmlns:a16="http://schemas.microsoft.com/office/drawing/2014/main" val="2414416692"/>
                  </a:ext>
                </a:extLst>
              </a:tr>
              <a:tr h="204341">
                <a:tc>
                  <a:txBody>
                    <a:bodyPr/>
                    <a:lstStyle/>
                    <a:p>
                      <a:pPr algn="l" fontAlgn="b">
                        <a:buNone/>
                      </a:pPr>
                      <a:r>
                        <a:rPr lang="nl-NL" sz="800" b="0" i="0" u="none" strike="noStrike">
                          <a:solidFill>
                            <a:srgbClr val="12501A"/>
                          </a:solidFill>
                          <a:effectLst/>
                          <a:latin typeface="Verdana" panose="020B0604030504040204" pitchFamily="34" charset="0"/>
                        </a:rPr>
                        <a:t>Trainingsbijeenkomst</a:t>
                      </a:r>
                    </a:p>
                  </a:txBody>
                  <a:tcPr marL="7620" marR="7620" marT="7620" marB="0" anchor="b"/>
                </a:tc>
                <a:tc>
                  <a:txBody>
                    <a:bodyPr/>
                    <a:lstStyle/>
                    <a:p>
                      <a:pPr algn="l" fontAlgn="b">
                        <a:buNone/>
                      </a:pPr>
                      <a:r>
                        <a:rPr lang="nl-NL" sz="800" b="0" i="0" u="none" strike="noStrike" dirty="0">
                          <a:solidFill>
                            <a:srgbClr val="12501A"/>
                          </a:solidFill>
                          <a:effectLst/>
                          <a:latin typeface="Verdana" panose="020B0604030504040204" pitchFamily="34" charset="0"/>
                        </a:rPr>
                        <a:t>maandag 9 november 2026</a:t>
                      </a:r>
                    </a:p>
                  </a:txBody>
                  <a:tcPr marL="7620" marR="7620" marT="7620" marB="0" anchor="b"/>
                </a:tc>
                <a:tc>
                  <a:txBody>
                    <a:bodyPr/>
                    <a:lstStyle/>
                    <a:p>
                      <a:pPr algn="l" fontAlgn="b">
                        <a:buNone/>
                      </a:pPr>
                      <a:r>
                        <a:rPr lang="nl-NL" sz="800" b="0" i="0" u="none" strike="noStrike">
                          <a:solidFill>
                            <a:srgbClr val="12501A"/>
                          </a:solidFill>
                          <a:effectLst/>
                          <a:latin typeface="Verdana" panose="020B0604030504040204" pitchFamily="34" charset="0"/>
                        </a:rPr>
                        <a:t>10.30-11.30</a:t>
                      </a:r>
                    </a:p>
                  </a:txBody>
                  <a:tcPr marL="7620" marR="7620" marT="7620" marB="0" anchor="b"/>
                </a:tc>
                <a:extLst>
                  <a:ext uri="{0D108BD9-81ED-4DB2-BD59-A6C34878D82A}">
                    <a16:rowId xmlns:a16="http://schemas.microsoft.com/office/drawing/2014/main" val="3039144891"/>
                  </a:ext>
                </a:extLst>
              </a:tr>
              <a:tr h="216261">
                <a:tc>
                  <a:txBody>
                    <a:bodyPr/>
                    <a:lstStyle/>
                    <a:p>
                      <a:pPr algn="l" fontAlgn="b">
                        <a:buNone/>
                      </a:pPr>
                      <a:r>
                        <a:rPr lang="nl-NL" sz="800" b="0" i="0" u="none" strike="noStrike">
                          <a:solidFill>
                            <a:srgbClr val="12501A"/>
                          </a:solidFill>
                          <a:effectLst/>
                          <a:latin typeface="Verdana" panose="020B0604030504040204" pitchFamily="34" charset="0"/>
                        </a:rPr>
                        <a:t>Trainingsbijeenkomst</a:t>
                      </a:r>
                    </a:p>
                  </a:txBody>
                  <a:tcPr marL="7620" marR="7620" marT="7620" marB="0" anchor="b"/>
                </a:tc>
                <a:tc>
                  <a:txBody>
                    <a:bodyPr/>
                    <a:lstStyle/>
                    <a:p>
                      <a:pPr algn="l" fontAlgn="b">
                        <a:buNone/>
                      </a:pPr>
                      <a:r>
                        <a:rPr lang="nl-NL" sz="800" b="0" i="0" u="none" strike="noStrike" dirty="0">
                          <a:solidFill>
                            <a:srgbClr val="12501A"/>
                          </a:solidFill>
                          <a:effectLst/>
                          <a:latin typeface="Verdana" panose="020B0604030504040204" pitchFamily="34" charset="0"/>
                        </a:rPr>
                        <a:t>donderdag 12 november 2026</a:t>
                      </a:r>
                    </a:p>
                  </a:txBody>
                  <a:tcPr marL="7620" marR="7620" marT="7620" marB="0" anchor="b"/>
                </a:tc>
                <a:tc>
                  <a:txBody>
                    <a:bodyPr/>
                    <a:lstStyle/>
                    <a:p>
                      <a:pPr algn="l" fontAlgn="b">
                        <a:buNone/>
                      </a:pPr>
                      <a:r>
                        <a:rPr lang="nl-NL" sz="800" b="0" i="0" u="none" strike="noStrike">
                          <a:solidFill>
                            <a:srgbClr val="12501A"/>
                          </a:solidFill>
                          <a:effectLst/>
                          <a:latin typeface="Verdana" panose="020B0604030504040204" pitchFamily="34" charset="0"/>
                        </a:rPr>
                        <a:t>10.30-11.30</a:t>
                      </a:r>
                    </a:p>
                  </a:txBody>
                  <a:tcPr marL="7620" marR="7620" marT="7620" marB="0" anchor="b"/>
                </a:tc>
                <a:extLst>
                  <a:ext uri="{0D108BD9-81ED-4DB2-BD59-A6C34878D82A}">
                    <a16:rowId xmlns:a16="http://schemas.microsoft.com/office/drawing/2014/main" val="2636256997"/>
                  </a:ext>
                </a:extLst>
              </a:tr>
              <a:tr h="204341">
                <a:tc>
                  <a:txBody>
                    <a:bodyPr/>
                    <a:lstStyle/>
                    <a:p>
                      <a:pPr algn="l" fontAlgn="b">
                        <a:buNone/>
                      </a:pPr>
                      <a:r>
                        <a:rPr lang="nl-NL" sz="800" b="0" i="0" u="none" strike="noStrike">
                          <a:solidFill>
                            <a:srgbClr val="12501A"/>
                          </a:solidFill>
                          <a:effectLst/>
                          <a:latin typeface="Verdana" panose="020B0604030504040204" pitchFamily="34" charset="0"/>
                        </a:rPr>
                        <a:t>Trainingsbijeenkomst</a:t>
                      </a:r>
                    </a:p>
                  </a:txBody>
                  <a:tcPr marL="7620" marR="7620" marT="7620" marB="0" anchor="b"/>
                </a:tc>
                <a:tc>
                  <a:txBody>
                    <a:bodyPr/>
                    <a:lstStyle/>
                    <a:p>
                      <a:pPr algn="l" fontAlgn="b">
                        <a:buNone/>
                      </a:pPr>
                      <a:r>
                        <a:rPr lang="nl-NL" sz="800" b="0" i="0" u="none" strike="noStrike" dirty="0">
                          <a:solidFill>
                            <a:srgbClr val="12501A"/>
                          </a:solidFill>
                          <a:effectLst/>
                          <a:latin typeface="Verdana" panose="020B0604030504040204" pitchFamily="34" charset="0"/>
                        </a:rPr>
                        <a:t>maandag 16 november 2026</a:t>
                      </a:r>
                    </a:p>
                  </a:txBody>
                  <a:tcPr marL="7620" marR="7620" marT="7620" marB="0" anchor="b"/>
                </a:tc>
                <a:tc>
                  <a:txBody>
                    <a:bodyPr/>
                    <a:lstStyle/>
                    <a:p>
                      <a:pPr algn="l" fontAlgn="b">
                        <a:buNone/>
                      </a:pPr>
                      <a:r>
                        <a:rPr lang="nl-NL" sz="800" b="0" i="0" u="none" strike="noStrike">
                          <a:solidFill>
                            <a:srgbClr val="12501A"/>
                          </a:solidFill>
                          <a:effectLst/>
                          <a:latin typeface="Verdana" panose="020B0604030504040204" pitchFamily="34" charset="0"/>
                        </a:rPr>
                        <a:t>10.30-11.30</a:t>
                      </a:r>
                    </a:p>
                  </a:txBody>
                  <a:tcPr marL="7620" marR="7620" marT="7620" marB="0" anchor="b"/>
                </a:tc>
                <a:extLst>
                  <a:ext uri="{0D108BD9-81ED-4DB2-BD59-A6C34878D82A}">
                    <a16:rowId xmlns:a16="http://schemas.microsoft.com/office/drawing/2014/main" val="2427965761"/>
                  </a:ext>
                </a:extLst>
              </a:tr>
              <a:tr h="204341">
                <a:tc>
                  <a:txBody>
                    <a:bodyPr/>
                    <a:lstStyle/>
                    <a:p>
                      <a:pPr algn="l" fontAlgn="b">
                        <a:buNone/>
                      </a:pPr>
                      <a:r>
                        <a:rPr lang="nl-NL" sz="800" b="0" i="0" u="none" strike="noStrike">
                          <a:solidFill>
                            <a:srgbClr val="12501A"/>
                          </a:solidFill>
                          <a:effectLst/>
                          <a:latin typeface="Verdana" panose="020B0604030504040204" pitchFamily="34" charset="0"/>
                        </a:rPr>
                        <a:t>Trainingsbijeenkomst</a:t>
                      </a:r>
                    </a:p>
                  </a:txBody>
                  <a:tcPr marL="7620" marR="7620" marT="7620" marB="0" anchor="b"/>
                </a:tc>
                <a:tc>
                  <a:txBody>
                    <a:bodyPr/>
                    <a:lstStyle/>
                    <a:p>
                      <a:pPr algn="l" fontAlgn="b">
                        <a:buNone/>
                      </a:pPr>
                      <a:r>
                        <a:rPr lang="nl-NL" sz="800" b="0" i="0" u="none" strike="noStrike" dirty="0">
                          <a:solidFill>
                            <a:srgbClr val="12501A"/>
                          </a:solidFill>
                          <a:effectLst/>
                          <a:latin typeface="Verdana" panose="020B0604030504040204" pitchFamily="34" charset="0"/>
                        </a:rPr>
                        <a:t>donderdag 19 november 2026</a:t>
                      </a:r>
                    </a:p>
                  </a:txBody>
                  <a:tcPr marL="7620" marR="7620" marT="7620" marB="0" anchor="b"/>
                </a:tc>
                <a:tc>
                  <a:txBody>
                    <a:bodyPr/>
                    <a:lstStyle/>
                    <a:p>
                      <a:pPr algn="l" fontAlgn="b">
                        <a:buNone/>
                      </a:pPr>
                      <a:r>
                        <a:rPr lang="nl-NL" sz="800" b="0" i="0" u="none" strike="noStrike" dirty="0">
                          <a:solidFill>
                            <a:srgbClr val="12501A"/>
                          </a:solidFill>
                          <a:effectLst/>
                          <a:latin typeface="Verdana" panose="020B0604030504040204" pitchFamily="34" charset="0"/>
                        </a:rPr>
                        <a:t>10.30-11.30</a:t>
                      </a:r>
                    </a:p>
                  </a:txBody>
                  <a:tcPr marL="7620" marR="7620" marT="7620" marB="0" anchor="b"/>
                </a:tc>
                <a:extLst>
                  <a:ext uri="{0D108BD9-81ED-4DB2-BD59-A6C34878D82A}">
                    <a16:rowId xmlns:a16="http://schemas.microsoft.com/office/drawing/2014/main" val="408630757"/>
                  </a:ext>
                </a:extLst>
              </a:tr>
            </a:tbl>
          </a:graphicData>
        </a:graphic>
      </p:graphicFrame>
      <p:pic>
        <p:nvPicPr>
          <p:cNvPr id="5" name="Afbeelding 4" descr="Afbeelding met Graphics, clipart, creativiteit, ontwerp&#10;&#10;Door AI gegenereerde inhoud is mogelijk onjuist.">
            <a:extLst>
              <a:ext uri="{FF2B5EF4-FFF2-40B4-BE49-F238E27FC236}">
                <a16:creationId xmlns:a16="http://schemas.microsoft.com/office/drawing/2014/main" id="{DE71259A-9FBC-EE23-34B8-FA6285FFA8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12643" y="6187633"/>
            <a:ext cx="646168" cy="456635"/>
          </a:xfrm>
          <a:prstGeom prst="rect">
            <a:avLst/>
          </a:prstGeom>
        </p:spPr>
      </p:pic>
      <p:pic>
        <p:nvPicPr>
          <p:cNvPr id="7" name="Afbeelding 6" descr="Afbeelding met patroon, pixel, ontwerp&#10;&#10;Door AI gegenereerde inhoud is mogelijk onjuist.">
            <a:extLst>
              <a:ext uri="{FF2B5EF4-FFF2-40B4-BE49-F238E27FC236}">
                <a16:creationId xmlns:a16="http://schemas.microsoft.com/office/drawing/2014/main" id="{549FC5D5-1754-5ADD-3BD4-DD94640D3C9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486685" y="5888034"/>
            <a:ext cx="898965" cy="898965"/>
          </a:xfrm>
          <a:prstGeom prst="rect">
            <a:avLst/>
          </a:prstGeom>
        </p:spPr>
      </p:pic>
      <p:sp>
        <p:nvSpPr>
          <p:cNvPr id="10" name="Tekstvak 9">
            <a:extLst>
              <a:ext uri="{FF2B5EF4-FFF2-40B4-BE49-F238E27FC236}">
                <a16:creationId xmlns:a16="http://schemas.microsoft.com/office/drawing/2014/main" id="{E64B9953-15DA-80D9-4673-60F65B4D5B01}"/>
              </a:ext>
            </a:extLst>
          </p:cNvPr>
          <p:cNvSpPr txBox="1"/>
          <p:nvPr/>
        </p:nvSpPr>
        <p:spPr>
          <a:xfrm>
            <a:off x="6200744" y="5399829"/>
            <a:ext cx="2619375" cy="1169551"/>
          </a:xfrm>
          <a:prstGeom prst="rect">
            <a:avLst/>
          </a:prstGeom>
          <a:noFill/>
        </p:spPr>
        <p:txBody>
          <a:bodyPr wrap="square" rtlCol="0">
            <a:spAutoFit/>
          </a:bodyPr>
          <a:lstStyle/>
          <a:p>
            <a:r>
              <a:rPr lang="nl-NL" sz="1000" b="1" dirty="0">
                <a:latin typeface="Arial" panose="020B0604020202020204" pitchFamily="34" charset="0"/>
                <a:cs typeface="Arial" panose="020B0604020202020204" pitchFamily="34" charset="0"/>
              </a:rPr>
              <a:t>Vera Vos</a:t>
            </a:r>
          </a:p>
          <a:p>
            <a:r>
              <a:rPr lang="nl-NL" sz="1000" dirty="0">
                <a:latin typeface="Arial" panose="020B0604020202020204" pitchFamily="34" charset="0"/>
                <a:cs typeface="Arial" panose="020B0604020202020204" pitchFamily="34" charset="0"/>
              </a:rPr>
              <a:t>Fysiotherapie aan ‘t Wad</a:t>
            </a:r>
          </a:p>
          <a:p>
            <a:endParaRPr lang="nl-NL" sz="1000" b="1" dirty="0">
              <a:latin typeface="Arial" panose="020B0604020202020204" pitchFamily="34" charset="0"/>
              <a:cs typeface="Arial" panose="020B0604020202020204" pitchFamily="34" charset="0"/>
            </a:endParaRPr>
          </a:p>
          <a:p>
            <a:r>
              <a:rPr lang="nl-NL" sz="1000" b="1" dirty="0">
                <a:latin typeface="Arial" panose="020B0604020202020204" pitchFamily="34" charset="0"/>
                <a:cs typeface="Arial" panose="020B0604020202020204" pitchFamily="34" charset="0"/>
              </a:rPr>
              <a:t>Deelnemen?</a:t>
            </a:r>
            <a:br>
              <a:rPr lang="nl-NL" sz="1000" dirty="0">
                <a:latin typeface="Arial" panose="020B0604020202020204" pitchFamily="34" charset="0"/>
                <a:cs typeface="Arial" panose="020B0604020202020204" pitchFamily="34" charset="0"/>
              </a:rPr>
            </a:br>
            <a:r>
              <a:rPr lang="nl-NL" sz="1000" dirty="0">
                <a:latin typeface="Arial" panose="020B0604020202020204" pitchFamily="34" charset="0"/>
                <a:cs typeface="Arial" panose="020B0604020202020204" pitchFamily="34" charset="0"/>
              </a:rPr>
              <a:t>v.vos@fysioaantwad.nl</a:t>
            </a:r>
          </a:p>
          <a:p>
            <a:r>
              <a:rPr lang="nl-NL" sz="1000" dirty="0">
                <a:latin typeface="Arial" panose="020B0604020202020204" pitchFamily="34" charset="0"/>
                <a:cs typeface="Arial" panose="020B0604020202020204" pitchFamily="34" charset="0"/>
              </a:rPr>
              <a:t>Of scan de </a:t>
            </a:r>
            <a:r>
              <a:rPr lang="nl-NL" sz="1000" dirty="0" err="1">
                <a:latin typeface="Arial" panose="020B0604020202020204" pitchFamily="34" charset="0"/>
                <a:cs typeface="Arial" panose="020B0604020202020204" pitchFamily="34" charset="0"/>
              </a:rPr>
              <a:t>Qr</a:t>
            </a:r>
            <a:r>
              <a:rPr lang="nl-NL" sz="1000" dirty="0">
                <a:latin typeface="Arial" panose="020B0604020202020204" pitchFamily="34" charset="0"/>
                <a:cs typeface="Arial" panose="020B0604020202020204" pitchFamily="34" charset="0"/>
              </a:rPr>
              <a:t>-code</a:t>
            </a:r>
          </a:p>
          <a:p>
            <a:endParaRPr lang="nl-NL" sz="1000" dirty="0">
              <a:latin typeface="Arial" panose="020B0604020202020204" pitchFamily="34" charset="0"/>
              <a:cs typeface="Arial" panose="020B0604020202020204" pitchFamily="34" charset="0"/>
            </a:endParaRPr>
          </a:p>
        </p:txBody>
      </p:sp>
      <p:pic>
        <p:nvPicPr>
          <p:cNvPr id="11" name="Afbeelding 10" descr="Vrouwelijk profiel silhouet">
            <a:extLst>
              <a:ext uri="{FF2B5EF4-FFF2-40B4-BE49-F238E27FC236}">
                <a16:creationId xmlns:a16="http://schemas.microsoft.com/office/drawing/2014/main" id="{78345CEB-AAED-DF58-B1C2-C75EF012E1B9}"/>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5249186" y="5399829"/>
            <a:ext cx="951557" cy="951557"/>
          </a:xfrm>
          <a:prstGeom prst="flowChartConnector">
            <a:avLst/>
          </a:prstGeom>
        </p:spPr>
      </p:pic>
      <p:pic>
        <p:nvPicPr>
          <p:cNvPr id="3" name="Afbeelding 2">
            <a:extLst>
              <a:ext uri="{FF2B5EF4-FFF2-40B4-BE49-F238E27FC236}">
                <a16:creationId xmlns:a16="http://schemas.microsoft.com/office/drawing/2014/main" id="{979D9E06-50D1-D62C-2D52-BE8DDAB6980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601913" y="6300819"/>
            <a:ext cx="821865" cy="306332"/>
          </a:xfrm>
          <a:prstGeom prst="rect">
            <a:avLst/>
          </a:prstGeom>
        </p:spPr>
      </p:pic>
      <p:pic>
        <p:nvPicPr>
          <p:cNvPr id="4" name="Afbeelding 3">
            <a:extLst>
              <a:ext uri="{FF2B5EF4-FFF2-40B4-BE49-F238E27FC236}">
                <a16:creationId xmlns:a16="http://schemas.microsoft.com/office/drawing/2014/main" id="{7673098D-67F7-7D86-2774-711DC097450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175069" y="5415463"/>
            <a:ext cx="920287" cy="920287"/>
          </a:xfrm>
          <a:prstGeom prst="rect">
            <a:avLst/>
          </a:prstGeom>
        </p:spPr>
      </p:pic>
    </p:spTree>
    <p:extLst>
      <p:ext uri="{BB962C8B-B14F-4D97-AF65-F5344CB8AC3E}">
        <p14:creationId xmlns:p14="http://schemas.microsoft.com/office/powerpoint/2010/main" val="3379327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Vrije vorm: vorm 7">
            <a:extLst>
              <a:ext uri="{FF2B5EF4-FFF2-40B4-BE49-F238E27FC236}">
                <a16:creationId xmlns:a16="http://schemas.microsoft.com/office/drawing/2014/main" id="{52F734D1-C81C-38A1-5797-3F8BDA7DB7FF}"/>
              </a:ext>
            </a:extLst>
          </p:cNvPr>
          <p:cNvSpPr/>
          <p:nvPr/>
        </p:nvSpPr>
        <p:spPr>
          <a:xfrm>
            <a:off x="4920343" y="0"/>
            <a:ext cx="4985657" cy="6858000"/>
          </a:xfrm>
          <a:custGeom>
            <a:avLst/>
            <a:gdLst>
              <a:gd name="connsiteX0" fmla="*/ 0 w 4985657"/>
              <a:gd name="connsiteY0" fmla="*/ 1850572 h 6215743"/>
              <a:gd name="connsiteX1" fmla="*/ 0 w 4985657"/>
              <a:gd name="connsiteY1" fmla="*/ 6215743 h 6215743"/>
              <a:gd name="connsiteX2" fmla="*/ 4985657 w 4985657"/>
              <a:gd name="connsiteY2" fmla="*/ 6215743 h 6215743"/>
              <a:gd name="connsiteX3" fmla="*/ 4985657 w 4985657"/>
              <a:gd name="connsiteY3" fmla="*/ 0 h 6215743"/>
              <a:gd name="connsiteX4" fmla="*/ 0 w 4985657"/>
              <a:gd name="connsiteY4" fmla="*/ 1850572 h 6215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85657" h="6215743">
                <a:moveTo>
                  <a:pt x="0" y="1850572"/>
                </a:moveTo>
                <a:lnTo>
                  <a:pt x="0" y="6215743"/>
                </a:lnTo>
                <a:lnTo>
                  <a:pt x="4985657" y="6215743"/>
                </a:lnTo>
                <a:lnTo>
                  <a:pt x="4985657" y="0"/>
                </a:lnTo>
                <a:lnTo>
                  <a:pt x="0" y="1850572"/>
                </a:lnTo>
                <a:close/>
              </a:path>
            </a:pathLst>
          </a:custGeom>
          <a:solidFill>
            <a:schemeClr val="accent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ige driehoek 5">
            <a:extLst>
              <a:ext uri="{FF2B5EF4-FFF2-40B4-BE49-F238E27FC236}">
                <a16:creationId xmlns:a16="http://schemas.microsoft.com/office/drawing/2014/main" id="{652939FA-A06C-0E3D-C401-5B855232BB70}"/>
              </a:ext>
            </a:extLst>
          </p:cNvPr>
          <p:cNvSpPr/>
          <p:nvPr/>
        </p:nvSpPr>
        <p:spPr>
          <a:xfrm flipV="1">
            <a:off x="-1018859" y="-366139"/>
            <a:ext cx="4953000" cy="1853491"/>
          </a:xfrm>
          <a:prstGeom prst="rtTriangle">
            <a:avLst/>
          </a:prstGeom>
          <a:solidFill>
            <a:schemeClr val="accent4">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ekstvak 8">
            <a:extLst>
              <a:ext uri="{FF2B5EF4-FFF2-40B4-BE49-F238E27FC236}">
                <a16:creationId xmlns:a16="http://schemas.microsoft.com/office/drawing/2014/main" id="{26051982-A5B1-4D82-9DD8-6E6DFFB739AB}"/>
              </a:ext>
            </a:extLst>
          </p:cNvPr>
          <p:cNvSpPr txBox="1"/>
          <p:nvPr/>
        </p:nvSpPr>
        <p:spPr>
          <a:xfrm>
            <a:off x="5271027" y="435206"/>
            <a:ext cx="3220995" cy="646331"/>
          </a:xfrm>
          <a:prstGeom prst="rect">
            <a:avLst/>
          </a:prstGeom>
          <a:noFill/>
        </p:spPr>
        <p:txBody>
          <a:bodyPr wrap="square" rtlCol="0">
            <a:spAutoFit/>
          </a:bodyPr>
          <a:lstStyle/>
          <a:p>
            <a:r>
              <a:rPr lang="nl-NL" b="1" dirty="0">
                <a:latin typeface="Arial" panose="020B0604020202020204" pitchFamily="34" charset="0"/>
                <a:cs typeface="Arial" panose="020B0604020202020204" pitchFamily="34" charset="0"/>
              </a:rPr>
              <a:t>Praktische informatie </a:t>
            </a:r>
          </a:p>
          <a:p>
            <a:r>
              <a:rPr lang="nl-NL" b="1" dirty="0">
                <a:latin typeface="Arial" panose="020B0604020202020204" pitchFamily="34" charset="0"/>
                <a:cs typeface="Arial" panose="020B0604020202020204" pitchFamily="34" charset="0"/>
              </a:rPr>
              <a:t>en oefeningen </a:t>
            </a:r>
          </a:p>
        </p:txBody>
      </p:sp>
      <p:sp>
        <p:nvSpPr>
          <p:cNvPr id="11" name="Tekstvak 10">
            <a:extLst>
              <a:ext uri="{FF2B5EF4-FFF2-40B4-BE49-F238E27FC236}">
                <a16:creationId xmlns:a16="http://schemas.microsoft.com/office/drawing/2014/main" id="{07AB9FDC-92F6-6ADD-D351-D4178634E381}"/>
              </a:ext>
            </a:extLst>
          </p:cNvPr>
          <p:cNvSpPr txBox="1"/>
          <p:nvPr/>
        </p:nvSpPr>
        <p:spPr>
          <a:xfrm>
            <a:off x="486603" y="435206"/>
            <a:ext cx="3891838" cy="2031325"/>
          </a:xfrm>
          <a:prstGeom prst="rect">
            <a:avLst/>
          </a:prstGeom>
          <a:noFill/>
        </p:spPr>
        <p:txBody>
          <a:bodyPr wrap="square" rtlCol="0">
            <a:spAutoFit/>
          </a:bodyPr>
          <a:lstStyle/>
          <a:p>
            <a:r>
              <a:rPr lang="nl-NL" sz="1400" b="1" dirty="0">
                <a:latin typeface="Arial" panose="020B0604020202020204" pitchFamily="34" charset="0"/>
                <a:cs typeface="Arial" panose="020B0604020202020204" pitchFamily="34" charset="0"/>
              </a:rPr>
              <a:t>Zelfstandig en zeker op de been met de cursus In Balans </a:t>
            </a:r>
            <a:endParaRPr lang="nl-NL" sz="1400" dirty="0">
              <a:latin typeface="Arial" panose="020B0604020202020204" pitchFamily="34" charset="0"/>
              <a:cs typeface="Arial" panose="020B0604020202020204" pitchFamily="34" charset="0"/>
            </a:endParaRPr>
          </a:p>
          <a:p>
            <a:endParaRPr lang="nl-NL" sz="900" dirty="0">
              <a:latin typeface="Arial" panose="020B0604020202020204" pitchFamily="34" charset="0"/>
              <a:cs typeface="Arial" panose="020B0604020202020204" pitchFamily="34" charset="0"/>
            </a:endParaRPr>
          </a:p>
          <a:p>
            <a:r>
              <a:rPr lang="nl-NL" sz="1000" dirty="0">
                <a:latin typeface="Arial" panose="020B0604020202020204" pitchFamily="34" charset="0"/>
                <a:cs typeface="Arial" panose="020B0604020202020204" pitchFamily="34" charset="0"/>
              </a:rPr>
              <a:t>Ook als u ouder wordt, wilt u zelfstandig de dagelijkse dingen kunnen blijven doen. Juist daarom is het belangrijk dat u zich veilig en vertrouwd voelt met uw lichaam. Met het beweegprogramma In Balans verbetert u uw spierkracht en evenwicht. De kans om te vallen wordt daarmee kleiner. Bovendien leert u nieuwe mensen kennen in uw wijk en verbetert uw algehele conditie, zodat u langer de dagelijkse dingen kunt blijven doen, zoals boodschappen en bezoekjes aan familie</a:t>
            </a:r>
          </a:p>
          <a:p>
            <a:endParaRPr lang="nl-NL" sz="900" dirty="0">
              <a:latin typeface="Arial" panose="020B0604020202020204" pitchFamily="34" charset="0"/>
              <a:cs typeface="Arial" panose="020B0604020202020204" pitchFamily="34" charset="0"/>
            </a:endParaRPr>
          </a:p>
        </p:txBody>
      </p:sp>
      <p:sp>
        <p:nvSpPr>
          <p:cNvPr id="21" name="Tekstvak 20">
            <a:extLst>
              <a:ext uri="{FF2B5EF4-FFF2-40B4-BE49-F238E27FC236}">
                <a16:creationId xmlns:a16="http://schemas.microsoft.com/office/drawing/2014/main" id="{CCC979AA-FEAA-39D9-7EAE-9D7FFAF32C0F}"/>
              </a:ext>
            </a:extLst>
          </p:cNvPr>
          <p:cNvSpPr txBox="1"/>
          <p:nvPr/>
        </p:nvSpPr>
        <p:spPr>
          <a:xfrm>
            <a:off x="470551" y="2529950"/>
            <a:ext cx="3406973" cy="830997"/>
          </a:xfrm>
          <a:prstGeom prst="rect">
            <a:avLst/>
          </a:prstGeom>
          <a:noFill/>
        </p:spPr>
        <p:txBody>
          <a:bodyPr wrap="square" rtlCol="0">
            <a:spAutoFit/>
          </a:bodyPr>
          <a:lstStyle/>
          <a:p>
            <a:pPr lvl="0"/>
            <a:r>
              <a:rPr lang="nl-NL" sz="1600" b="1" dirty="0">
                <a:solidFill>
                  <a:schemeClr val="accent1"/>
                </a:solidFill>
                <a:latin typeface="MV Boli" panose="02000500030200090000" pitchFamily="2" charset="0"/>
                <a:cs typeface="MV Boli" panose="02000500030200090000" pitchFamily="2" charset="0"/>
              </a:rPr>
              <a:t>“Door de cursus ben ik stabieler geworden en durf ik weer met vertrouwen te bewegen.”</a:t>
            </a:r>
          </a:p>
        </p:txBody>
      </p:sp>
      <p:pic>
        <p:nvPicPr>
          <p:cNvPr id="7" name="Afbeelding 6">
            <a:extLst>
              <a:ext uri="{FF2B5EF4-FFF2-40B4-BE49-F238E27FC236}">
                <a16:creationId xmlns:a16="http://schemas.microsoft.com/office/drawing/2014/main" id="{DCAD1504-0756-4D9B-346E-088585D0061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 y="3996967"/>
            <a:ext cx="4378441" cy="2908069"/>
          </a:xfrm>
          <a:prstGeom prst="rect">
            <a:avLst/>
          </a:prstGeom>
        </p:spPr>
      </p:pic>
      <p:pic>
        <p:nvPicPr>
          <p:cNvPr id="15" name="Afbeelding 14" descr="Afbeelding met persoon, kleding, schoeisel, overdekt&#10;&#10;Door AI gegenereerde inhoud is mogelijk onjuist.">
            <a:extLst>
              <a:ext uri="{FF2B5EF4-FFF2-40B4-BE49-F238E27FC236}">
                <a16:creationId xmlns:a16="http://schemas.microsoft.com/office/drawing/2014/main" id="{687A1788-3A48-2123-D876-004661E455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27438" y="1476936"/>
            <a:ext cx="2523086" cy="2523086"/>
          </a:xfrm>
          <a:prstGeom prst="rect">
            <a:avLst/>
          </a:prstGeom>
        </p:spPr>
      </p:pic>
      <p:sp>
        <p:nvSpPr>
          <p:cNvPr id="17" name="Tekstvak 16">
            <a:extLst>
              <a:ext uri="{FF2B5EF4-FFF2-40B4-BE49-F238E27FC236}">
                <a16:creationId xmlns:a16="http://schemas.microsoft.com/office/drawing/2014/main" id="{DBA1D1C3-AF6B-0729-9F60-B1C383B9D3A9}"/>
              </a:ext>
            </a:extLst>
          </p:cNvPr>
          <p:cNvSpPr txBox="1"/>
          <p:nvPr/>
        </p:nvSpPr>
        <p:spPr>
          <a:xfrm>
            <a:off x="5263218" y="2003050"/>
            <a:ext cx="1671312" cy="1985159"/>
          </a:xfrm>
          <a:prstGeom prst="rect">
            <a:avLst/>
          </a:prstGeom>
          <a:noFill/>
        </p:spPr>
        <p:txBody>
          <a:bodyPr wrap="square">
            <a:spAutoFit/>
          </a:bodyPr>
          <a:lstStyle/>
          <a:p>
            <a:r>
              <a:rPr lang="nl-NL" sz="1000" dirty="0">
                <a:latin typeface="Arial" panose="020B0604020202020204" pitchFamily="34" charset="0"/>
                <a:cs typeface="Arial" panose="020B0604020202020204" pitchFamily="34" charset="0"/>
              </a:rPr>
              <a:t>In Balans is een groepstraining en wordt gegeven door een docent uit uw regio. De cursus duurt 12 weken en bestaat uit:</a:t>
            </a:r>
          </a:p>
          <a:p>
            <a:endParaRPr lang="nl-NL" sz="900"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nl-NL" sz="900" b="1" dirty="0">
                <a:latin typeface="Arial" panose="020B0604020202020204" pitchFamily="34" charset="0"/>
                <a:cs typeface="Arial" panose="020B0604020202020204" pitchFamily="34" charset="0"/>
              </a:rPr>
              <a:t>1 informatiebijeenkomst</a:t>
            </a:r>
          </a:p>
          <a:p>
            <a:pPr marL="171450" lvl="0" indent="-171450">
              <a:buFont typeface="Arial" panose="020B0604020202020204" pitchFamily="34" charset="0"/>
              <a:buChar char="•"/>
            </a:pPr>
            <a:r>
              <a:rPr lang="nl-NL" sz="900" b="1" dirty="0">
                <a:latin typeface="Arial" panose="020B0604020202020204" pitchFamily="34" charset="0"/>
                <a:cs typeface="Arial" panose="020B0604020202020204" pitchFamily="34" charset="0"/>
              </a:rPr>
              <a:t>2 cursusbijeenkomsten</a:t>
            </a:r>
          </a:p>
          <a:p>
            <a:pPr marL="171450" lvl="0" indent="-171450">
              <a:buFont typeface="Arial" panose="020B0604020202020204" pitchFamily="34" charset="0"/>
              <a:buChar char="•"/>
            </a:pPr>
            <a:r>
              <a:rPr lang="nl-NL" sz="900" b="1" dirty="0">
                <a:latin typeface="Arial" panose="020B0604020202020204" pitchFamily="34" charset="0"/>
                <a:cs typeface="Arial" panose="020B0604020202020204" pitchFamily="34" charset="0"/>
              </a:rPr>
              <a:t>10 weken trainingsbijeenkomsten </a:t>
            </a:r>
            <a:r>
              <a:rPr lang="nl-NL" sz="900" i="1" dirty="0">
                <a:latin typeface="Arial" panose="020B0604020202020204" pitchFamily="34" charset="0"/>
                <a:cs typeface="Arial" panose="020B0604020202020204" pitchFamily="34" charset="0"/>
              </a:rPr>
              <a:t>2x per week een training van een uur</a:t>
            </a:r>
          </a:p>
        </p:txBody>
      </p:sp>
      <p:sp>
        <p:nvSpPr>
          <p:cNvPr id="19" name="Tekstvak 18">
            <a:extLst>
              <a:ext uri="{FF2B5EF4-FFF2-40B4-BE49-F238E27FC236}">
                <a16:creationId xmlns:a16="http://schemas.microsoft.com/office/drawing/2014/main" id="{7D645987-4AA7-3886-0C00-B7BE2C844317}"/>
              </a:ext>
            </a:extLst>
          </p:cNvPr>
          <p:cNvSpPr txBox="1"/>
          <p:nvPr/>
        </p:nvSpPr>
        <p:spPr>
          <a:xfrm>
            <a:off x="5263218" y="4107359"/>
            <a:ext cx="4279498" cy="2400657"/>
          </a:xfrm>
          <a:prstGeom prst="rect">
            <a:avLst/>
          </a:prstGeom>
          <a:noFill/>
        </p:spPr>
        <p:txBody>
          <a:bodyPr wrap="square">
            <a:spAutoFit/>
          </a:bodyPr>
          <a:lstStyle/>
          <a:p>
            <a:r>
              <a:rPr lang="nl-NL" sz="1000" dirty="0">
                <a:latin typeface="Arial" panose="020B0604020202020204" pitchFamily="34" charset="0"/>
                <a:cs typeface="Arial" panose="020B0604020202020204" pitchFamily="34" charset="0"/>
              </a:rPr>
              <a:t>De cursusbijeenkomsten bestaan uit handige oefeningen, tests en informatie over bewegen en evenwicht. Tijdens de trainingsweken voert u praktische oefeningen uit op uw eigen niveau. Deze oefeningen zijn gebaseerd op de principes van Tai Chi en zijn erop gericht om uw evenwicht en spierkracht te verbeteren. De trainer geeft u ook tips om hier thuis aan te werken. </a:t>
            </a:r>
          </a:p>
          <a:p>
            <a:endParaRPr lang="nl-NL" sz="1000" b="1" dirty="0">
              <a:latin typeface="Arial" panose="020B0604020202020204" pitchFamily="34" charset="0"/>
              <a:cs typeface="Arial" panose="020B0604020202020204" pitchFamily="34" charset="0"/>
            </a:endParaRPr>
          </a:p>
          <a:p>
            <a:r>
              <a:rPr lang="nl-NL" sz="1000" b="1" dirty="0">
                <a:latin typeface="Arial" panose="020B0604020202020204" pitchFamily="34" charset="0"/>
                <a:cs typeface="Arial" panose="020B0604020202020204" pitchFamily="34" charset="0"/>
              </a:rPr>
              <a:t>Deskundige begeleiding en handig cursusboek. </a:t>
            </a:r>
            <a:endParaRPr lang="nl-NL" sz="1000" dirty="0">
              <a:latin typeface="Arial" panose="020B0604020202020204" pitchFamily="34" charset="0"/>
              <a:cs typeface="Arial" panose="020B0604020202020204" pitchFamily="34" charset="0"/>
            </a:endParaRPr>
          </a:p>
          <a:p>
            <a:r>
              <a:rPr lang="nl-NL" sz="1000" dirty="0">
                <a:latin typeface="Arial" panose="020B0604020202020204" pitchFamily="34" charset="0"/>
                <a:cs typeface="Arial" panose="020B0604020202020204" pitchFamily="34" charset="0"/>
              </a:rPr>
              <a:t>Een deskundige docent geeft de cursus In Balans. Deze professional is speciaal getraind om de cursus te geven. De docent zal u op uw eigen niveau begeleiden. In het cursusboek kunt u de behandelde onderwerpen rustig nalezen. Alle oefeningen staan hierin duidelijk beschreven en worden in beeld gebracht met foto’s. Zo kunt u tijdens de cursusperiode de opdrachten thuis uitvoeren en na de cursusperiode de oefeningen gemakkelijk terugzien.</a:t>
            </a:r>
          </a:p>
        </p:txBody>
      </p:sp>
    </p:spTree>
    <p:extLst>
      <p:ext uri="{BB962C8B-B14F-4D97-AF65-F5344CB8AC3E}">
        <p14:creationId xmlns:p14="http://schemas.microsoft.com/office/powerpoint/2010/main" val="3775316485"/>
      </p:ext>
    </p:extLst>
  </p:cSld>
  <p:clrMapOvr>
    <a:masterClrMapping/>
  </p:clrMapOvr>
</p:sld>
</file>

<file path=ppt/theme/theme1.xml><?xml version="1.0" encoding="utf-8"?>
<a:theme xmlns:a="http://schemas.openxmlformats.org/drawingml/2006/main" name="Kantoorthema">
  <a:themeElements>
    <a:clrScheme name="Aangepast 1">
      <a:dk1>
        <a:sysClr val="windowText" lastClr="000000"/>
      </a:dk1>
      <a:lt1>
        <a:sysClr val="window" lastClr="FFFFFF"/>
      </a:lt1>
      <a:dk2>
        <a:srgbClr val="1BB7BA"/>
      </a:dk2>
      <a:lt2>
        <a:srgbClr val="EEECE1"/>
      </a:lt2>
      <a:accent1>
        <a:srgbClr val="1BB7BA"/>
      </a:accent1>
      <a:accent2>
        <a:srgbClr val="59C3FE"/>
      </a:accent2>
      <a:accent3>
        <a:srgbClr val="007032"/>
      </a:accent3>
      <a:accent4>
        <a:srgbClr val="FFCC00"/>
      </a:accent4>
      <a:accent5>
        <a:srgbClr val="1BB7BA"/>
      </a:accent5>
      <a:accent6>
        <a:srgbClr val="59C3FE"/>
      </a:accent6>
      <a:hlink>
        <a:srgbClr val="016DAA"/>
      </a:hlink>
      <a:folHlink>
        <a:srgbClr val="016DAA"/>
      </a:folHlink>
    </a:clrScheme>
    <a:fontScheme name="Kantoorthema">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271</TotalTime>
  <Words>486</Words>
  <Application>Microsoft Office PowerPoint</Application>
  <PresentationFormat>A4 (210 x 297 mm)</PresentationFormat>
  <Paragraphs>103</Paragraphs>
  <Slides>2</Slides>
  <Notes>1</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2</vt:i4>
      </vt:variant>
    </vt:vector>
  </HeadingPairs>
  <TitlesOfParts>
    <vt:vector size="9" baseType="lpstr">
      <vt:lpstr>Aptos</vt:lpstr>
      <vt:lpstr>Aptos Display</vt:lpstr>
      <vt:lpstr>Arial</vt:lpstr>
      <vt:lpstr>Calibri</vt:lpstr>
      <vt:lpstr>MV Boli</vt:lpstr>
      <vt:lpstr>Verdana</vt:lpstr>
      <vt:lpstr>Kantoorthema</vt:lpstr>
      <vt:lpstr>PowerPoint-presentatie</vt:lpstr>
      <vt:lpstr>PowerPoint-presentatie</vt:lpstr>
    </vt:vector>
  </TitlesOfParts>
  <Company>Het Hogeland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Rianne Joustra</dc:creator>
  <cp:lastModifiedBy>Silvan Reilman</cp:lastModifiedBy>
  <cp:revision>7</cp:revision>
  <dcterms:created xsi:type="dcterms:W3CDTF">2025-07-09T12:51:39Z</dcterms:created>
  <dcterms:modified xsi:type="dcterms:W3CDTF">2026-07-28T11:53:23Z</dcterms:modified>
</cp:coreProperties>
</file>